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Raleway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SemiBold-bold.fntdata"/><Relationship Id="rId25" Type="http://schemas.openxmlformats.org/officeDocument/2006/relationships/font" Target="fonts/RalewaySemiBold-regular.fntdata"/><Relationship Id="rId28" Type="http://schemas.openxmlformats.org/officeDocument/2006/relationships/font" Target="fonts/RalewaySemiBold-boldItalic.fntdata"/><Relationship Id="rId27" Type="http://schemas.openxmlformats.org/officeDocument/2006/relationships/font" Target="fonts/Raleway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bd0421da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bd0421da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bd0421da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bd0421da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7bd0421da4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7bd0421da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94b189bfd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94b189bfd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7bd0421da4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7bd0421da4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7bd0421da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7bd0421da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889c1e3268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889c1e3268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45187ed3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945187ed3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4b189bfd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94b189bfd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945187ed3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945187ed3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7bd0421da4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7bd0421da4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7bd0421da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7bd0421da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889c1e326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889c1e326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7bd0421da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7bd0421da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bd0421da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bd0421da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2F2F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5029200" y="-13050"/>
            <a:ext cx="4690200" cy="5143500"/>
          </a:xfrm>
          <a:prstGeom prst="flowChartDelay">
            <a:avLst/>
          </a:prstGeom>
          <a:solidFill>
            <a:srgbClr val="E6EDF7"/>
          </a:solidFill>
          <a:ln cap="flat" cmpd="sng" w="9525">
            <a:solidFill>
              <a:srgbClr val="E6ED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940025" y="1078288"/>
            <a:ext cx="6815700" cy="23811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274BA"/>
              </a:buClr>
              <a:buSzPts val="3700"/>
              <a:buFont typeface="Raleway"/>
              <a:buNone/>
              <a:defRPr b="1" sz="37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700"/>
              <a:buNone/>
              <a:defRPr sz="37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700"/>
              <a:buNone/>
              <a:defRPr sz="37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700"/>
              <a:buNone/>
              <a:defRPr sz="37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700"/>
              <a:buNone/>
              <a:defRPr sz="37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700"/>
              <a:buNone/>
              <a:defRPr sz="37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700"/>
              <a:buNone/>
              <a:defRPr sz="37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700"/>
              <a:buNone/>
              <a:defRPr sz="37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700"/>
              <a:buNone/>
              <a:defRPr sz="37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940025" y="3669213"/>
            <a:ext cx="6815700" cy="3960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81202" y="4411875"/>
            <a:ext cx="3034199" cy="3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33484" l="0" r="76273" t="0"/>
          <a:stretch/>
        </p:blipFill>
        <p:spPr>
          <a:xfrm>
            <a:off x="375125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13">
          <p15:clr>
            <a:srgbClr val="E46962"/>
          </p15:clr>
        </p15:guide>
        <p15:guide id="2" orient="horz" pos="113">
          <p15:clr>
            <a:srgbClr val="E46962"/>
          </p15:clr>
        </p15:guide>
        <p15:guide id="3" pos="5647">
          <p15:clr>
            <a:srgbClr val="E46962"/>
          </p15:clr>
        </p15:guide>
        <p15:guide id="4" orient="horz" pos="3127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2F2F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-609600" y="-13050"/>
            <a:ext cx="4690200" cy="5143500"/>
          </a:xfrm>
          <a:prstGeom prst="flowChartDelay">
            <a:avLst/>
          </a:prstGeom>
          <a:solidFill>
            <a:srgbClr val="E6EDF7"/>
          </a:solidFill>
          <a:ln cap="flat" cmpd="sng" w="9525">
            <a:solidFill>
              <a:srgbClr val="E6ED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709600" y="1490388"/>
            <a:ext cx="6140400" cy="151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b="0"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subTitle"/>
          </p:nvPr>
        </p:nvSpPr>
        <p:spPr>
          <a:xfrm>
            <a:off x="709600" y="3204613"/>
            <a:ext cx="6140400" cy="4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375125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2F2F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2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8424000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rgbClr val="F2F2F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720000" y="609125"/>
            <a:ext cx="7704000" cy="5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59" name="Google Shape;59;p13"/>
          <p:cNvSpPr txBox="1"/>
          <p:nvPr>
            <p:ph hasCustomPrompt="1" idx="2" type="title"/>
          </p:nvPr>
        </p:nvSpPr>
        <p:spPr>
          <a:xfrm>
            <a:off x="3320925" y="1969313"/>
            <a:ext cx="802500" cy="50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/>
          <p:nvPr>
            <p:ph hasCustomPrompt="1" idx="3" type="title"/>
          </p:nvPr>
        </p:nvSpPr>
        <p:spPr>
          <a:xfrm>
            <a:off x="5020575" y="1969313"/>
            <a:ext cx="802500" cy="50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hasCustomPrompt="1" idx="4" type="title"/>
          </p:nvPr>
        </p:nvSpPr>
        <p:spPr>
          <a:xfrm>
            <a:off x="3320925" y="2930582"/>
            <a:ext cx="802500" cy="50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/>
          <p:nvPr>
            <p:ph hasCustomPrompt="1" idx="5" type="title"/>
          </p:nvPr>
        </p:nvSpPr>
        <p:spPr>
          <a:xfrm>
            <a:off x="5020575" y="2930582"/>
            <a:ext cx="802500" cy="50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hasCustomPrompt="1" idx="6" type="title"/>
          </p:nvPr>
        </p:nvSpPr>
        <p:spPr>
          <a:xfrm>
            <a:off x="3320925" y="3891851"/>
            <a:ext cx="802500" cy="50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hasCustomPrompt="1" idx="7" type="title"/>
          </p:nvPr>
        </p:nvSpPr>
        <p:spPr>
          <a:xfrm>
            <a:off x="5020575" y="3891851"/>
            <a:ext cx="802500" cy="50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629825" y="1969313"/>
            <a:ext cx="1551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6" name="Google Shape;66;p13"/>
          <p:cNvSpPr txBox="1"/>
          <p:nvPr>
            <p:ph idx="8" type="subTitle"/>
          </p:nvPr>
        </p:nvSpPr>
        <p:spPr>
          <a:xfrm>
            <a:off x="1629825" y="2930582"/>
            <a:ext cx="1551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9" type="subTitle"/>
          </p:nvPr>
        </p:nvSpPr>
        <p:spPr>
          <a:xfrm>
            <a:off x="1629825" y="3891851"/>
            <a:ext cx="1551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3" type="subTitle"/>
          </p:nvPr>
        </p:nvSpPr>
        <p:spPr>
          <a:xfrm>
            <a:off x="5963175" y="1969313"/>
            <a:ext cx="1551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4" type="subTitle"/>
          </p:nvPr>
        </p:nvSpPr>
        <p:spPr>
          <a:xfrm>
            <a:off x="5963175" y="2930582"/>
            <a:ext cx="1551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5" type="subTitle"/>
          </p:nvPr>
        </p:nvSpPr>
        <p:spPr>
          <a:xfrm>
            <a:off x="5963175" y="3891851"/>
            <a:ext cx="1551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8424000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bg>
      <p:bgPr>
        <a:solidFill>
          <a:srgbClr val="F2F2F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720000" y="771050"/>
            <a:ext cx="7704000" cy="5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bg>
      <p:bgPr>
        <a:solidFill>
          <a:srgbClr val="F2F2F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720000" y="852775"/>
            <a:ext cx="7704000" cy="5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4399562" y="275713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7">
    <p:bg>
      <p:bgPr>
        <a:solidFill>
          <a:srgbClr val="F2F2F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720000" y="609125"/>
            <a:ext cx="7704000" cy="5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720000" y="1237550"/>
            <a:ext cx="7271400" cy="10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375125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8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 rot="10800000">
            <a:off x="6248400" y="-13050"/>
            <a:ext cx="4690200" cy="5143500"/>
          </a:xfrm>
          <a:prstGeom prst="flowChartDelay">
            <a:avLst/>
          </a:prstGeom>
          <a:solidFill>
            <a:srgbClr val="E6EDF7"/>
          </a:solidFill>
          <a:ln cap="flat" cmpd="sng" w="9525">
            <a:solidFill>
              <a:srgbClr val="E6ED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720000" y="609125"/>
            <a:ext cx="7704000" cy="5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 flipH="1">
            <a:off x="1365994" y="2250025"/>
            <a:ext cx="3463800" cy="17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mo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mo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mo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mo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mo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mo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mo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mo"/>
              <a:buAutoNum type="romanLcPeriod"/>
              <a:defRPr/>
            </a:lvl9pPr>
          </a:lstStyle>
          <a:p/>
        </p:txBody>
      </p:sp>
      <p:sp>
        <p:nvSpPr>
          <p:cNvPr id="85" name="Google Shape;85;p17"/>
          <p:cNvSpPr/>
          <p:nvPr>
            <p:ph idx="2" type="pic"/>
          </p:nvPr>
        </p:nvSpPr>
        <p:spPr>
          <a:xfrm>
            <a:off x="5415806" y="1521925"/>
            <a:ext cx="2362200" cy="30834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sp>
      <p:pic>
        <p:nvPicPr>
          <p:cNvPr id="86" name="Google Shape;86;p17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375125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720000" y="609125"/>
            <a:ext cx="7704000" cy="5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721500" y="2432725"/>
            <a:ext cx="2343000" cy="4335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2" type="subTitle"/>
          </p:nvPr>
        </p:nvSpPr>
        <p:spPr>
          <a:xfrm>
            <a:off x="720000" y="2802094"/>
            <a:ext cx="2346000" cy="12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1" name="Google Shape;91;p18"/>
          <p:cNvSpPr txBox="1"/>
          <p:nvPr>
            <p:ph idx="3" type="subTitle"/>
          </p:nvPr>
        </p:nvSpPr>
        <p:spPr>
          <a:xfrm>
            <a:off x="3402000" y="2094281"/>
            <a:ext cx="2343000" cy="12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2" name="Google Shape;92;p18"/>
          <p:cNvSpPr txBox="1"/>
          <p:nvPr>
            <p:ph idx="4" type="subTitle"/>
          </p:nvPr>
        </p:nvSpPr>
        <p:spPr>
          <a:xfrm>
            <a:off x="6081000" y="2802100"/>
            <a:ext cx="2343000" cy="12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3" name="Google Shape;93;p18"/>
          <p:cNvSpPr txBox="1"/>
          <p:nvPr>
            <p:ph idx="5" type="subTitle"/>
          </p:nvPr>
        </p:nvSpPr>
        <p:spPr>
          <a:xfrm>
            <a:off x="3402061" y="1724919"/>
            <a:ext cx="2343000" cy="4335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6" type="subTitle"/>
          </p:nvPr>
        </p:nvSpPr>
        <p:spPr>
          <a:xfrm>
            <a:off x="6081001" y="2432725"/>
            <a:ext cx="2343000" cy="4335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375125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720000" y="685325"/>
            <a:ext cx="77040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976334" y="1785675"/>
            <a:ext cx="3477900" cy="5727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2" type="subTitle"/>
          </p:nvPr>
        </p:nvSpPr>
        <p:spPr>
          <a:xfrm>
            <a:off x="976338" y="2282175"/>
            <a:ext cx="3477900" cy="6726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9"/>
          <p:cNvSpPr txBox="1"/>
          <p:nvPr>
            <p:ph idx="3" type="subTitle"/>
          </p:nvPr>
        </p:nvSpPr>
        <p:spPr>
          <a:xfrm>
            <a:off x="4887725" y="2282175"/>
            <a:ext cx="3477900" cy="6723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1" name="Google Shape;101;p19"/>
          <p:cNvSpPr txBox="1"/>
          <p:nvPr>
            <p:ph idx="4" type="subTitle"/>
          </p:nvPr>
        </p:nvSpPr>
        <p:spPr>
          <a:xfrm>
            <a:off x="976338" y="3699375"/>
            <a:ext cx="3477900" cy="6726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2" name="Google Shape;102;p19"/>
          <p:cNvSpPr txBox="1"/>
          <p:nvPr>
            <p:ph idx="5" type="subTitle"/>
          </p:nvPr>
        </p:nvSpPr>
        <p:spPr>
          <a:xfrm>
            <a:off x="4888908" y="3699375"/>
            <a:ext cx="3477900" cy="6726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3" name="Google Shape;103;p19"/>
          <p:cNvSpPr txBox="1"/>
          <p:nvPr>
            <p:ph idx="6" type="subTitle"/>
          </p:nvPr>
        </p:nvSpPr>
        <p:spPr>
          <a:xfrm>
            <a:off x="976334" y="3202875"/>
            <a:ext cx="3477900" cy="5727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7" type="subTitle"/>
          </p:nvPr>
        </p:nvSpPr>
        <p:spPr>
          <a:xfrm>
            <a:off x="4888900" y="1785675"/>
            <a:ext cx="3477900" cy="5727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8" type="subTitle"/>
          </p:nvPr>
        </p:nvSpPr>
        <p:spPr>
          <a:xfrm>
            <a:off x="4888900" y="3202875"/>
            <a:ext cx="3477900" cy="5727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4399562" y="275713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720000" y="685325"/>
            <a:ext cx="7704000" cy="5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09" name="Google Shape;109;p20"/>
          <p:cNvSpPr txBox="1"/>
          <p:nvPr>
            <p:ph idx="1" type="subTitle"/>
          </p:nvPr>
        </p:nvSpPr>
        <p:spPr>
          <a:xfrm>
            <a:off x="723000" y="2210402"/>
            <a:ext cx="2364000" cy="877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0"/>
          <p:cNvSpPr txBox="1"/>
          <p:nvPr>
            <p:ph idx="2" type="subTitle"/>
          </p:nvPr>
        </p:nvSpPr>
        <p:spPr>
          <a:xfrm>
            <a:off x="3390000" y="2210402"/>
            <a:ext cx="2364000" cy="877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1" name="Google Shape;111;p20"/>
          <p:cNvSpPr txBox="1"/>
          <p:nvPr>
            <p:ph idx="3" type="subTitle"/>
          </p:nvPr>
        </p:nvSpPr>
        <p:spPr>
          <a:xfrm>
            <a:off x="6057001" y="2210402"/>
            <a:ext cx="2367000" cy="877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2" name="Google Shape;112;p20"/>
          <p:cNvSpPr txBox="1"/>
          <p:nvPr>
            <p:ph idx="4" type="subTitle"/>
          </p:nvPr>
        </p:nvSpPr>
        <p:spPr>
          <a:xfrm>
            <a:off x="723000" y="3873169"/>
            <a:ext cx="2364000" cy="877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3" name="Google Shape;113;p20"/>
          <p:cNvSpPr txBox="1"/>
          <p:nvPr>
            <p:ph idx="5" type="subTitle"/>
          </p:nvPr>
        </p:nvSpPr>
        <p:spPr>
          <a:xfrm>
            <a:off x="3390000" y="3873169"/>
            <a:ext cx="2364000" cy="877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4" name="Google Shape;114;p20"/>
          <p:cNvSpPr txBox="1"/>
          <p:nvPr>
            <p:ph idx="6" type="subTitle"/>
          </p:nvPr>
        </p:nvSpPr>
        <p:spPr>
          <a:xfrm>
            <a:off x="6057001" y="3873169"/>
            <a:ext cx="2367000" cy="877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5" name="Google Shape;115;p20"/>
          <p:cNvSpPr txBox="1"/>
          <p:nvPr>
            <p:ph idx="7" type="subTitle"/>
          </p:nvPr>
        </p:nvSpPr>
        <p:spPr>
          <a:xfrm>
            <a:off x="723000" y="1787878"/>
            <a:ext cx="2364000" cy="4686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8" type="subTitle"/>
          </p:nvPr>
        </p:nvSpPr>
        <p:spPr>
          <a:xfrm>
            <a:off x="3389997" y="1787878"/>
            <a:ext cx="2364000" cy="4686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7" name="Google Shape;117;p20"/>
          <p:cNvSpPr txBox="1"/>
          <p:nvPr>
            <p:ph idx="9" type="subTitle"/>
          </p:nvPr>
        </p:nvSpPr>
        <p:spPr>
          <a:xfrm>
            <a:off x="6057000" y="1787878"/>
            <a:ext cx="2367000" cy="4686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8" name="Google Shape;118;p20"/>
          <p:cNvSpPr txBox="1"/>
          <p:nvPr>
            <p:ph idx="13" type="subTitle"/>
          </p:nvPr>
        </p:nvSpPr>
        <p:spPr>
          <a:xfrm>
            <a:off x="723000" y="3450494"/>
            <a:ext cx="2364000" cy="4686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9" name="Google Shape;119;p20"/>
          <p:cNvSpPr txBox="1"/>
          <p:nvPr>
            <p:ph idx="14" type="subTitle"/>
          </p:nvPr>
        </p:nvSpPr>
        <p:spPr>
          <a:xfrm>
            <a:off x="3389997" y="3450494"/>
            <a:ext cx="2364000" cy="4686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0" name="Google Shape;120;p20"/>
          <p:cNvSpPr txBox="1"/>
          <p:nvPr>
            <p:ph idx="15" type="subTitle"/>
          </p:nvPr>
        </p:nvSpPr>
        <p:spPr>
          <a:xfrm>
            <a:off x="6057000" y="3450494"/>
            <a:ext cx="2367000" cy="468600"/>
          </a:xfrm>
          <a:prstGeom prst="rect">
            <a:avLst/>
          </a:prstGeom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aleway"/>
              <a:buNone/>
              <a:defRPr sz="15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4399562" y="275713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2F2F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800000">
            <a:off x="6096000" y="-13050"/>
            <a:ext cx="4690200" cy="5143500"/>
          </a:xfrm>
          <a:prstGeom prst="flowChartDelay">
            <a:avLst/>
          </a:prstGeom>
          <a:solidFill>
            <a:srgbClr val="E6EDF7"/>
          </a:solidFill>
          <a:ln cap="flat" cmpd="sng" w="9525">
            <a:solidFill>
              <a:srgbClr val="E6ED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557206" y="2763975"/>
            <a:ext cx="5115000" cy="105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557218" y="1328925"/>
            <a:ext cx="1626600" cy="128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7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/>
          <p:nvPr>
            <p:ph idx="3" type="pic"/>
          </p:nvPr>
        </p:nvSpPr>
        <p:spPr>
          <a:xfrm>
            <a:off x="5796194" y="819150"/>
            <a:ext cx="2638200" cy="35052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375125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hasCustomPrompt="1" type="title"/>
          </p:nvPr>
        </p:nvSpPr>
        <p:spPr>
          <a:xfrm>
            <a:off x="1987050" y="579875"/>
            <a:ext cx="5169900" cy="8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5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/>
          <p:nvPr>
            <p:ph idx="1" type="subTitle"/>
          </p:nvPr>
        </p:nvSpPr>
        <p:spPr>
          <a:xfrm>
            <a:off x="1987050" y="1594349"/>
            <a:ext cx="5169900" cy="3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5" name="Google Shape;125;p21"/>
          <p:cNvSpPr txBox="1"/>
          <p:nvPr>
            <p:ph hasCustomPrompt="1" idx="2" type="title"/>
          </p:nvPr>
        </p:nvSpPr>
        <p:spPr>
          <a:xfrm>
            <a:off x="1987050" y="1883608"/>
            <a:ext cx="5169900" cy="8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5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21"/>
          <p:cNvSpPr txBox="1"/>
          <p:nvPr>
            <p:ph idx="3" type="subTitle"/>
          </p:nvPr>
        </p:nvSpPr>
        <p:spPr>
          <a:xfrm>
            <a:off x="1987050" y="2898087"/>
            <a:ext cx="5169900" cy="3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7" name="Google Shape;127;p21"/>
          <p:cNvSpPr txBox="1"/>
          <p:nvPr>
            <p:ph hasCustomPrompt="1" idx="4" type="title"/>
          </p:nvPr>
        </p:nvSpPr>
        <p:spPr>
          <a:xfrm>
            <a:off x="1987050" y="3187353"/>
            <a:ext cx="5169900" cy="8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5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200"/>
              <a:buFont typeface="Montserrat ExtraBold"/>
              <a:buNone/>
              <a:defRPr b="0" sz="62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1"/>
          <p:cNvSpPr txBox="1"/>
          <p:nvPr>
            <p:ph idx="5" type="subTitle"/>
          </p:nvPr>
        </p:nvSpPr>
        <p:spPr>
          <a:xfrm>
            <a:off x="1987050" y="4201825"/>
            <a:ext cx="5169900" cy="3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375125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7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hasCustomPrompt="1" type="title"/>
          </p:nvPr>
        </p:nvSpPr>
        <p:spPr>
          <a:xfrm>
            <a:off x="6945925" y="2067579"/>
            <a:ext cx="1170300" cy="78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3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2"/>
          <p:cNvSpPr txBox="1"/>
          <p:nvPr>
            <p:ph idx="1" type="subTitle"/>
          </p:nvPr>
        </p:nvSpPr>
        <p:spPr>
          <a:xfrm>
            <a:off x="5865175" y="3797740"/>
            <a:ext cx="2460900" cy="89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3" name="Google Shape;133;p22"/>
          <p:cNvSpPr txBox="1"/>
          <p:nvPr>
            <p:ph hasCustomPrompt="1" idx="2" type="title"/>
          </p:nvPr>
        </p:nvSpPr>
        <p:spPr>
          <a:xfrm>
            <a:off x="4422898" y="2067572"/>
            <a:ext cx="1170300" cy="78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3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2"/>
          <p:cNvSpPr txBox="1"/>
          <p:nvPr>
            <p:ph idx="3" type="subTitle"/>
          </p:nvPr>
        </p:nvSpPr>
        <p:spPr>
          <a:xfrm>
            <a:off x="3341550" y="3797725"/>
            <a:ext cx="2460900" cy="89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5" name="Google Shape;135;p22"/>
          <p:cNvSpPr txBox="1"/>
          <p:nvPr>
            <p:ph hasCustomPrompt="1" idx="4" type="title"/>
          </p:nvPr>
        </p:nvSpPr>
        <p:spPr>
          <a:xfrm>
            <a:off x="1899875" y="2067577"/>
            <a:ext cx="1170300" cy="78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3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22"/>
          <p:cNvSpPr txBox="1"/>
          <p:nvPr>
            <p:ph idx="5" type="subTitle"/>
          </p:nvPr>
        </p:nvSpPr>
        <p:spPr>
          <a:xfrm>
            <a:off x="817925" y="3797735"/>
            <a:ext cx="2460900" cy="89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7" name="Google Shape;137;p22"/>
          <p:cNvSpPr txBox="1"/>
          <p:nvPr>
            <p:ph idx="6" type="title"/>
          </p:nvPr>
        </p:nvSpPr>
        <p:spPr>
          <a:xfrm>
            <a:off x="819125" y="3352547"/>
            <a:ext cx="2459700" cy="445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9pPr>
          </a:lstStyle>
          <a:p/>
        </p:txBody>
      </p:sp>
      <p:sp>
        <p:nvSpPr>
          <p:cNvPr id="138" name="Google Shape;138;p22"/>
          <p:cNvSpPr txBox="1"/>
          <p:nvPr>
            <p:ph idx="7" type="title"/>
          </p:nvPr>
        </p:nvSpPr>
        <p:spPr>
          <a:xfrm>
            <a:off x="3342145" y="3352547"/>
            <a:ext cx="2459700" cy="445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9pPr>
          </a:lstStyle>
          <a:p/>
        </p:txBody>
      </p:sp>
      <p:sp>
        <p:nvSpPr>
          <p:cNvPr id="139" name="Google Shape;139;p22"/>
          <p:cNvSpPr txBox="1"/>
          <p:nvPr>
            <p:ph idx="8" type="title"/>
          </p:nvPr>
        </p:nvSpPr>
        <p:spPr>
          <a:xfrm>
            <a:off x="5865775" y="3352547"/>
            <a:ext cx="2459700" cy="445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9pPr>
          </a:lstStyle>
          <a:p/>
        </p:txBody>
      </p:sp>
      <p:sp>
        <p:nvSpPr>
          <p:cNvPr id="140" name="Google Shape;140;p22"/>
          <p:cNvSpPr txBox="1"/>
          <p:nvPr>
            <p:ph idx="9" type="title"/>
          </p:nvPr>
        </p:nvSpPr>
        <p:spPr>
          <a:xfrm>
            <a:off x="720000" y="685325"/>
            <a:ext cx="77040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4399562" y="275713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rgbClr val="F2F2F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0" y="-13050"/>
            <a:ext cx="4690200" cy="5143500"/>
          </a:xfrm>
          <a:prstGeom prst="flowChartDelay">
            <a:avLst/>
          </a:prstGeom>
          <a:solidFill>
            <a:srgbClr val="E6EDF7"/>
          </a:solidFill>
          <a:ln cap="flat" cmpd="sng" w="9525">
            <a:solidFill>
              <a:srgbClr val="E6ED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 txBox="1"/>
          <p:nvPr>
            <p:ph type="ctrTitle"/>
          </p:nvPr>
        </p:nvSpPr>
        <p:spPr>
          <a:xfrm>
            <a:off x="713547" y="751203"/>
            <a:ext cx="3468900" cy="862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1" type="subTitle"/>
          </p:nvPr>
        </p:nvSpPr>
        <p:spPr>
          <a:xfrm>
            <a:off x="709600" y="1730775"/>
            <a:ext cx="34770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8424000" y="4482225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">
  <p:cSld name="BLANK_1_1_1_1_1_1_2_1">
    <p:bg>
      <p:bgPr>
        <a:solidFill>
          <a:srgbClr val="F2F2F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rgbClr val="F2F2F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4250689" y="2396837"/>
            <a:ext cx="642601" cy="6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2F2F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20000" y="1314400"/>
            <a:ext cx="7704000" cy="37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000"/>
            </a:lvl1pPr>
            <a:lvl2pPr indent="-304800" lvl="1" marL="914400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720000" y="609125"/>
            <a:ext cx="7704000" cy="5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375125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F2F2F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1671740" y="1754450"/>
            <a:ext cx="4391700" cy="423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2" type="subTitle"/>
          </p:nvPr>
        </p:nvSpPr>
        <p:spPr>
          <a:xfrm>
            <a:off x="3080572" y="3414806"/>
            <a:ext cx="4391700" cy="423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aleway"/>
              <a:buNone/>
              <a:defRPr sz="2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3" type="subTitle"/>
          </p:nvPr>
        </p:nvSpPr>
        <p:spPr>
          <a:xfrm>
            <a:off x="1671740" y="2094250"/>
            <a:ext cx="43917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4" type="subTitle"/>
          </p:nvPr>
        </p:nvSpPr>
        <p:spPr>
          <a:xfrm>
            <a:off x="3080570" y="3754600"/>
            <a:ext cx="43917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0" sz="1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720000" y="616150"/>
            <a:ext cx="7704000" cy="5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8424000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2F2F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720000" y="609125"/>
            <a:ext cx="7704000" cy="5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8424000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F2F2F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600200" y="-13050"/>
            <a:ext cx="4690200" cy="5143500"/>
          </a:xfrm>
          <a:prstGeom prst="flowChartDelay">
            <a:avLst/>
          </a:prstGeom>
          <a:solidFill>
            <a:srgbClr val="E6EDF7"/>
          </a:solidFill>
          <a:ln cap="flat" cmpd="sng" w="9525">
            <a:solidFill>
              <a:srgbClr val="E6ED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967736" y="2114975"/>
            <a:ext cx="3933900" cy="17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  <a:defRPr sz="1100"/>
            </a:lvl1pPr>
            <a:lvl2pPr indent="-3111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3967725" y="1437950"/>
            <a:ext cx="3933900" cy="6771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8" name="Google Shape;38;p7"/>
          <p:cNvSpPr/>
          <p:nvPr>
            <p:ph idx="2" type="pic"/>
          </p:nvPr>
        </p:nvSpPr>
        <p:spPr>
          <a:xfrm>
            <a:off x="1242376" y="819150"/>
            <a:ext cx="2362200" cy="35052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8424000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2F2F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388100" y="2584012"/>
            <a:ext cx="6367800" cy="202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4399562" y="275713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F2F2F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 flipH="1">
            <a:off x="4402315" y="1666450"/>
            <a:ext cx="4357800" cy="841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 flipH="1">
            <a:off x="4402314" y="2414450"/>
            <a:ext cx="4357800" cy="13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8424000" y="275700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2F2F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1960200" y="3343275"/>
            <a:ext cx="5223600" cy="12675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 b="33484" l="0" r="76273" t="0"/>
          <a:stretch/>
        </p:blipFill>
        <p:spPr>
          <a:xfrm>
            <a:off x="4399562" y="275713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2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274BA"/>
              </a:buClr>
              <a:buSzPts val="2500"/>
              <a:buFont typeface="Raleway"/>
              <a:buNone/>
              <a:defRPr b="1" sz="25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274BA"/>
              </a:buClr>
              <a:buSzPts val="2500"/>
              <a:buFont typeface="Raleway"/>
              <a:buNone/>
              <a:defRPr b="1" sz="25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274BA"/>
              </a:buClr>
              <a:buSzPts val="2500"/>
              <a:buFont typeface="Raleway"/>
              <a:buNone/>
              <a:defRPr b="1" sz="25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274BA"/>
              </a:buClr>
              <a:buSzPts val="2500"/>
              <a:buFont typeface="Raleway"/>
              <a:buNone/>
              <a:defRPr b="1" sz="25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274BA"/>
              </a:buClr>
              <a:buSzPts val="2500"/>
              <a:buFont typeface="Raleway"/>
              <a:buNone/>
              <a:defRPr b="1" sz="25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274BA"/>
              </a:buClr>
              <a:buSzPts val="2500"/>
              <a:buFont typeface="Raleway"/>
              <a:buNone/>
              <a:defRPr b="1" sz="25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274BA"/>
              </a:buClr>
              <a:buSzPts val="2500"/>
              <a:buFont typeface="Raleway"/>
              <a:buNone/>
              <a:defRPr b="1" sz="25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274BA"/>
              </a:buClr>
              <a:buSzPts val="2500"/>
              <a:buFont typeface="Raleway"/>
              <a:buNone/>
              <a:defRPr b="1" sz="25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274BA"/>
              </a:buClr>
              <a:buSzPts val="2500"/>
              <a:buFont typeface="Raleway"/>
              <a:buNone/>
              <a:defRPr b="1" sz="25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668"/>
              </a:buClr>
              <a:buSzPts val="1500"/>
              <a:buFont typeface="Montserrat"/>
              <a:buChar char="●"/>
              <a:defRPr sz="1500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668"/>
              </a:buClr>
              <a:buSzPts val="1100"/>
              <a:buFont typeface="Montserrat"/>
              <a:buChar char="○"/>
              <a:defRPr sz="1100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668"/>
              </a:buClr>
              <a:buSzPts val="1100"/>
              <a:buFont typeface="Montserrat"/>
              <a:buChar char="■"/>
              <a:defRPr sz="1100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668"/>
              </a:buClr>
              <a:buSzPts val="1100"/>
              <a:buFont typeface="Montserrat"/>
              <a:buChar char="●"/>
              <a:defRPr sz="1100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668"/>
              </a:buClr>
              <a:buSzPts val="1100"/>
              <a:buFont typeface="Montserrat"/>
              <a:buChar char="○"/>
              <a:defRPr sz="1100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668"/>
              </a:buClr>
              <a:buSzPts val="1100"/>
              <a:buFont typeface="Montserrat"/>
              <a:buChar char="■"/>
              <a:defRPr sz="1100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668"/>
              </a:buClr>
              <a:buSzPts val="1100"/>
              <a:buFont typeface="Montserrat"/>
              <a:buChar char="●"/>
              <a:defRPr sz="1100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668"/>
              </a:buClr>
              <a:buSzPts val="1100"/>
              <a:buFont typeface="Montserrat"/>
              <a:buChar char="○"/>
              <a:defRPr sz="1100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668"/>
              </a:buClr>
              <a:buSzPts val="1100"/>
              <a:buFont typeface="Montserrat"/>
              <a:buChar char="■"/>
              <a:defRPr sz="1100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13">
          <p15:clr>
            <a:srgbClr val="E46962"/>
          </p15:clr>
        </p15:guide>
        <p15:guide id="2" orient="horz" pos="113">
          <p15:clr>
            <a:srgbClr val="E46962"/>
          </p15:clr>
        </p15:guide>
        <p15:guide id="3" pos="5647">
          <p15:clr>
            <a:srgbClr val="E46962"/>
          </p15:clr>
        </p15:guide>
        <p15:guide id="4" orient="horz" pos="312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Relationship Id="rId4" Type="http://schemas.openxmlformats.org/officeDocument/2006/relationships/image" Target="../media/image31.png"/><Relationship Id="rId5" Type="http://schemas.openxmlformats.org/officeDocument/2006/relationships/image" Target="../media/image45.png"/><Relationship Id="rId6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9.png"/><Relationship Id="rId11" Type="http://schemas.openxmlformats.org/officeDocument/2006/relationships/image" Target="../media/image40.png"/><Relationship Id="rId10" Type="http://schemas.openxmlformats.org/officeDocument/2006/relationships/image" Target="../media/image32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5" Type="http://schemas.openxmlformats.org/officeDocument/2006/relationships/image" Target="../media/image38.png"/><Relationship Id="rId14" Type="http://schemas.openxmlformats.org/officeDocument/2006/relationships/image" Target="../media/image33.png"/><Relationship Id="rId17" Type="http://schemas.openxmlformats.org/officeDocument/2006/relationships/image" Target="../media/image36.png"/><Relationship Id="rId16" Type="http://schemas.openxmlformats.org/officeDocument/2006/relationships/image" Target="../media/image41.png"/><Relationship Id="rId18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8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Relationship Id="rId4" Type="http://schemas.openxmlformats.org/officeDocument/2006/relationships/image" Target="../media/image42.png"/><Relationship Id="rId5" Type="http://schemas.openxmlformats.org/officeDocument/2006/relationships/hyperlink" Target="http://drive.google.com/file/d/1S4Agc3zT9d50D7xbOmsgoQCIOPIMKyd3/view" TargetMode="External"/><Relationship Id="rId6" Type="http://schemas.openxmlformats.org/officeDocument/2006/relationships/image" Target="../media/image22.jpg"/><Relationship Id="rId7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/>
        </p:nvSpPr>
        <p:spPr>
          <a:xfrm>
            <a:off x="511262" y="2109000"/>
            <a:ext cx="3443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rPr>
              <a:t>Procesos inteligentes: </a:t>
            </a:r>
            <a:endParaRPr b="1" sz="2300">
              <a:solidFill>
                <a:srgbClr val="3274B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El camino a la </a:t>
            </a:r>
            <a:r>
              <a:rPr b="1" lang="en" sz="19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rentabilidad </a:t>
            </a:r>
            <a:r>
              <a:rPr lang="en" sz="19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en la</a:t>
            </a:r>
            <a:r>
              <a:rPr i="1" lang="en" sz="19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 gestión de flotas</a:t>
            </a:r>
            <a:endParaRPr i="1" sz="1900">
              <a:solidFill>
                <a:srgbClr val="01366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027" y="764224"/>
            <a:ext cx="2670162" cy="62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511262" y="1386138"/>
            <a:ext cx="26703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7"/>
              <a:buFont typeface="Arial"/>
              <a:buNone/>
            </a:pPr>
            <a:r>
              <a:rPr b="1" lang="en" sz="824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Soluciones inteligentes</a:t>
            </a:r>
            <a:r>
              <a:rPr lang="en" sz="824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 para tu flota </a:t>
            </a:r>
            <a:endParaRPr sz="824">
              <a:solidFill>
                <a:srgbClr val="01366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57" name="Google Shape;157;p26"/>
          <p:cNvGrpSpPr/>
          <p:nvPr/>
        </p:nvGrpSpPr>
        <p:grpSpPr>
          <a:xfrm>
            <a:off x="3302631" y="-1206483"/>
            <a:ext cx="9147475" cy="6432775"/>
            <a:chOff x="3302631" y="-1206483"/>
            <a:chExt cx="9147475" cy="6432775"/>
          </a:xfrm>
        </p:grpSpPr>
        <p:sp>
          <p:nvSpPr>
            <p:cNvPr id="158" name="Google Shape;158;p26"/>
            <p:cNvSpPr/>
            <p:nvPr/>
          </p:nvSpPr>
          <p:spPr>
            <a:xfrm rot="10800000">
              <a:off x="6975106" y="-64208"/>
              <a:ext cx="5475000" cy="5271900"/>
            </a:xfrm>
            <a:prstGeom prst="flowChartDelay">
              <a:avLst/>
            </a:prstGeom>
            <a:noFill/>
            <a:ln cap="flat" cmpd="sng" w="9525">
              <a:solidFill>
                <a:srgbClr val="3275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7886344" y="122567"/>
              <a:ext cx="1393500" cy="139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14313" rotWithShape="0" algn="bl" dir="540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3803779" y="1335740"/>
              <a:ext cx="1215900" cy="121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87003" rotWithShape="0" algn="bl" dir="5400000" dist="16623">
                <a:srgbClr val="000000">
                  <a:alpha val="25000"/>
                </a:srgbClr>
              </a:outerShdw>
            </a:effectLst>
          </p:spPr>
          <p:txBody>
            <a:bodyPr anchorCtr="0" anchor="ctr" bIns="79750" lIns="79750" spcFirstLastPara="1" rIns="79750" wrap="square" tIns="797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2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61" name="Google Shape;161;p26"/>
            <p:cNvGrpSpPr/>
            <p:nvPr/>
          </p:nvGrpSpPr>
          <p:grpSpPr>
            <a:xfrm>
              <a:off x="3938538" y="1469624"/>
              <a:ext cx="947152" cy="948239"/>
              <a:chOff x="3223976" y="2003909"/>
              <a:chExt cx="607928" cy="608626"/>
            </a:xfrm>
          </p:grpSpPr>
          <p:sp>
            <p:nvSpPr>
              <p:cNvPr id="162" name="Google Shape;162;p26"/>
              <p:cNvSpPr/>
              <p:nvPr/>
            </p:nvSpPr>
            <p:spPr>
              <a:xfrm>
                <a:off x="3275776" y="2176049"/>
                <a:ext cx="556128" cy="436486"/>
              </a:xfrm>
              <a:custGeom>
                <a:rect b="b" l="l" r="r" t="t"/>
                <a:pathLst>
                  <a:path extrusionOk="0" h="436486" w="556128">
                    <a:moveTo>
                      <a:pt x="556129" y="150116"/>
                    </a:moveTo>
                    <a:cubicBezTo>
                      <a:pt x="554103" y="163971"/>
                      <a:pt x="552992" y="178087"/>
                      <a:pt x="549920" y="191746"/>
                    </a:cubicBezTo>
                    <a:cubicBezTo>
                      <a:pt x="525021" y="302454"/>
                      <a:pt x="459995" y="380225"/>
                      <a:pt x="353011" y="417737"/>
                    </a:cubicBezTo>
                    <a:cubicBezTo>
                      <a:pt x="244133" y="455969"/>
                      <a:pt x="143555" y="434925"/>
                      <a:pt x="54086" y="361991"/>
                    </a:cubicBezTo>
                    <a:cubicBezTo>
                      <a:pt x="52975" y="361076"/>
                      <a:pt x="51864" y="360292"/>
                      <a:pt x="50100" y="358854"/>
                    </a:cubicBezTo>
                    <a:cubicBezTo>
                      <a:pt x="44022" y="365063"/>
                      <a:pt x="38009" y="371075"/>
                      <a:pt x="32127" y="377284"/>
                    </a:cubicBezTo>
                    <a:cubicBezTo>
                      <a:pt x="28794" y="380813"/>
                      <a:pt x="24547" y="383688"/>
                      <a:pt x="20299" y="381140"/>
                    </a:cubicBezTo>
                    <a:cubicBezTo>
                      <a:pt x="17096" y="379310"/>
                      <a:pt x="14155" y="375062"/>
                      <a:pt x="13371" y="371402"/>
                    </a:cubicBezTo>
                    <a:cubicBezTo>
                      <a:pt x="8666" y="350097"/>
                      <a:pt x="4679" y="328661"/>
                      <a:pt x="431" y="307225"/>
                    </a:cubicBezTo>
                    <a:cubicBezTo>
                      <a:pt x="-1595" y="297161"/>
                      <a:pt x="3633" y="291671"/>
                      <a:pt x="13698" y="293632"/>
                    </a:cubicBezTo>
                    <a:cubicBezTo>
                      <a:pt x="35134" y="297814"/>
                      <a:pt x="56504" y="302258"/>
                      <a:pt x="77875" y="306506"/>
                    </a:cubicBezTo>
                    <a:cubicBezTo>
                      <a:pt x="82515" y="307421"/>
                      <a:pt x="86632" y="308859"/>
                      <a:pt x="88070" y="313957"/>
                    </a:cubicBezTo>
                    <a:cubicBezTo>
                      <a:pt x="89508" y="318989"/>
                      <a:pt x="87090" y="322518"/>
                      <a:pt x="83626" y="325851"/>
                    </a:cubicBezTo>
                    <a:cubicBezTo>
                      <a:pt x="77287" y="331863"/>
                      <a:pt x="71012" y="338006"/>
                      <a:pt x="64739" y="344150"/>
                    </a:cubicBezTo>
                    <a:cubicBezTo>
                      <a:pt x="137999" y="413032"/>
                      <a:pt x="270078" y="445512"/>
                      <a:pt x="387845" y="381401"/>
                    </a:cubicBezTo>
                    <a:cubicBezTo>
                      <a:pt x="454047" y="345326"/>
                      <a:pt x="499337" y="290887"/>
                      <a:pt x="522538" y="219194"/>
                    </a:cubicBezTo>
                    <a:cubicBezTo>
                      <a:pt x="545803" y="147567"/>
                      <a:pt x="540314" y="77182"/>
                      <a:pt x="508748" y="8365"/>
                    </a:cubicBezTo>
                    <a:cubicBezTo>
                      <a:pt x="511820" y="6862"/>
                      <a:pt x="514760" y="5424"/>
                      <a:pt x="517636" y="4052"/>
                    </a:cubicBezTo>
                    <a:cubicBezTo>
                      <a:pt x="520381" y="2745"/>
                      <a:pt x="523060" y="1438"/>
                      <a:pt x="526132" y="0"/>
                    </a:cubicBezTo>
                    <a:cubicBezTo>
                      <a:pt x="536458" y="21044"/>
                      <a:pt x="544104" y="42545"/>
                      <a:pt x="548679" y="64961"/>
                    </a:cubicBezTo>
                    <a:cubicBezTo>
                      <a:pt x="551554" y="78947"/>
                      <a:pt x="552992" y="93128"/>
                      <a:pt x="555083" y="107245"/>
                    </a:cubicBezTo>
                    <a:cubicBezTo>
                      <a:pt x="555345" y="108813"/>
                      <a:pt x="555737" y="110381"/>
                      <a:pt x="556129" y="111950"/>
                    </a:cubicBezTo>
                    <a:lnTo>
                      <a:pt x="556129" y="149920"/>
                    </a:lnTo>
                    <a:close/>
                    <a:moveTo>
                      <a:pt x="29121" y="351273"/>
                    </a:moveTo>
                    <a:cubicBezTo>
                      <a:pt x="38728" y="341535"/>
                      <a:pt x="47943" y="332190"/>
                      <a:pt x="57419" y="322583"/>
                    </a:cubicBezTo>
                    <a:cubicBezTo>
                      <a:pt x="46178" y="320296"/>
                      <a:pt x="34480" y="318008"/>
                      <a:pt x="21998" y="315460"/>
                    </a:cubicBezTo>
                    <a:cubicBezTo>
                      <a:pt x="24481" y="328007"/>
                      <a:pt x="26834" y="339640"/>
                      <a:pt x="29121" y="351208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82075" lIns="164250" spcFirstLastPara="1" rIns="164250" wrap="square" tIns="82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2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3223976" y="2003909"/>
                <a:ext cx="556165" cy="435643"/>
              </a:xfrm>
              <a:custGeom>
                <a:rect b="b" l="l" r="r" t="t"/>
                <a:pathLst>
                  <a:path extrusionOk="0" h="435643" w="556165">
                    <a:moveTo>
                      <a:pt x="322336" y="0"/>
                    </a:moveTo>
                    <a:cubicBezTo>
                      <a:pt x="333642" y="1568"/>
                      <a:pt x="344948" y="2810"/>
                      <a:pt x="356189" y="4705"/>
                    </a:cubicBezTo>
                    <a:cubicBezTo>
                      <a:pt x="410759" y="14116"/>
                      <a:pt x="458989" y="37055"/>
                      <a:pt x="501208" y="72803"/>
                    </a:cubicBezTo>
                    <a:cubicBezTo>
                      <a:pt x="502319" y="73718"/>
                      <a:pt x="503430" y="74633"/>
                      <a:pt x="504541" y="75548"/>
                    </a:cubicBezTo>
                    <a:cubicBezTo>
                      <a:pt x="504867" y="75810"/>
                      <a:pt x="505260" y="75875"/>
                      <a:pt x="506632" y="76398"/>
                    </a:cubicBezTo>
                    <a:cubicBezTo>
                      <a:pt x="512122" y="70712"/>
                      <a:pt x="518003" y="64700"/>
                      <a:pt x="523689" y="58622"/>
                    </a:cubicBezTo>
                    <a:cubicBezTo>
                      <a:pt x="526957" y="55093"/>
                      <a:pt x="530617" y="52675"/>
                      <a:pt x="535583" y="54112"/>
                    </a:cubicBezTo>
                    <a:cubicBezTo>
                      <a:pt x="540550" y="55550"/>
                      <a:pt x="542119" y="59667"/>
                      <a:pt x="543034" y="64307"/>
                    </a:cubicBezTo>
                    <a:cubicBezTo>
                      <a:pt x="547216" y="85743"/>
                      <a:pt x="551529" y="107114"/>
                      <a:pt x="555777" y="128550"/>
                    </a:cubicBezTo>
                    <a:cubicBezTo>
                      <a:pt x="557673" y="138222"/>
                      <a:pt x="552510" y="143842"/>
                      <a:pt x="542838" y="141947"/>
                    </a:cubicBezTo>
                    <a:cubicBezTo>
                      <a:pt x="520618" y="137634"/>
                      <a:pt x="498397" y="133190"/>
                      <a:pt x="476243" y="128550"/>
                    </a:cubicBezTo>
                    <a:cubicBezTo>
                      <a:pt x="467224" y="126654"/>
                      <a:pt x="464610" y="118028"/>
                      <a:pt x="471014" y="111362"/>
                    </a:cubicBezTo>
                    <a:cubicBezTo>
                      <a:pt x="477615" y="104434"/>
                      <a:pt x="484608" y="97899"/>
                      <a:pt x="491470" y="91233"/>
                    </a:cubicBezTo>
                    <a:cubicBezTo>
                      <a:pt x="416445" y="21240"/>
                      <a:pt x="283908" y="-9476"/>
                      <a:pt x="167188" y="54766"/>
                    </a:cubicBezTo>
                    <a:cubicBezTo>
                      <a:pt x="101377" y="91037"/>
                      <a:pt x="56414" y="145411"/>
                      <a:pt x="33345" y="216972"/>
                    </a:cubicBezTo>
                    <a:cubicBezTo>
                      <a:pt x="10340" y="288469"/>
                      <a:pt x="15830" y="358593"/>
                      <a:pt x="47330" y="427213"/>
                    </a:cubicBezTo>
                    <a:cubicBezTo>
                      <a:pt x="41514" y="430024"/>
                      <a:pt x="35893" y="432768"/>
                      <a:pt x="29946" y="435644"/>
                    </a:cubicBezTo>
                    <a:cubicBezTo>
                      <a:pt x="19555" y="414273"/>
                      <a:pt x="12039" y="392576"/>
                      <a:pt x="7138" y="369964"/>
                    </a:cubicBezTo>
                    <a:cubicBezTo>
                      <a:pt x="-19003" y="248669"/>
                      <a:pt x="27789" y="127308"/>
                      <a:pt x="128956" y="55485"/>
                    </a:cubicBezTo>
                    <a:cubicBezTo>
                      <a:pt x="174050" y="23462"/>
                      <a:pt x="224437" y="5490"/>
                      <a:pt x="279595" y="1046"/>
                    </a:cubicBezTo>
                    <a:cubicBezTo>
                      <a:pt x="281164" y="915"/>
                      <a:pt x="282732" y="327"/>
                      <a:pt x="284301" y="0"/>
                    </a:cubicBezTo>
                    <a:cubicBezTo>
                      <a:pt x="296979" y="0"/>
                      <a:pt x="309658" y="0"/>
                      <a:pt x="322271" y="0"/>
                    </a:cubicBezTo>
                    <a:close/>
                    <a:moveTo>
                      <a:pt x="526957" y="84240"/>
                    </a:moveTo>
                    <a:cubicBezTo>
                      <a:pt x="517219" y="94043"/>
                      <a:pt x="508004" y="103454"/>
                      <a:pt x="498593" y="112930"/>
                    </a:cubicBezTo>
                    <a:cubicBezTo>
                      <a:pt x="509900" y="115218"/>
                      <a:pt x="521598" y="117570"/>
                      <a:pt x="534080" y="120054"/>
                    </a:cubicBezTo>
                    <a:cubicBezTo>
                      <a:pt x="531597" y="107637"/>
                      <a:pt x="529375" y="96134"/>
                      <a:pt x="527022" y="84175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82075" lIns="164250" spcFirstLastPara="1" rIns="164250" wrap="square" tIns="82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2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3312053" y="2091972"/>
                <a:ext cx="431771" cy="431624"/>
              </a:xfrm>
              <a:custGeom>
                <a:rect b="b" l="l" r="r" t="t"/>
                <a:pathLst>
                  <a:path extrusionOk="0" h="431624" w="431771">
                    <a:moveTo>
                      <a:pt x="385551" y="292357"/>
                    </a:moveTo>
                    <a:cubicBezTo>
                      <a:pt x="380519" y="287913"/>
                      <a:pt x="376336" y="284384"/>
                      <a:pt x="372284" y="280659"/>
                    </a:cubicBezTo>
                    <a:cubicBezTo>
                      <a:pt x="371435" y="279809"/>
                      <a:pt x="370454" y="278045"/>
                      <a:pt x="370781" y="277195"/>
                    </a:cubicBezTo>
                    <a:cubicBezTo>
                      <a:pt x="373526" y="270202"/>
                      <a:pt x="375813" y="262883"/>
                      <a:pt x="379734" y="256609"/>
                    </a:cubicBezTo>
                    <a:cubicBezTo>
                      <a:pt x="384440" y="249159"/>
                      <a:pt x="392282" y="245891"/>
                      <a:pt x="401170" y="245303"/>
                    </a:cubicBezTo>
                    <a:cubicBezTo>
                      <a:pt x="408817" y="244780"/>
                      <a:pt x="411823" y="241709"/>
                      <a:pt x="411888" y="234193"/>
                    </a:cubicBezTo>
                    <a:cubicBezTo>
                      <a:pt x="411953" y="221972"/>
                      <a:pt x="411953" y="209686"/>
                      <a:pt x="411888" y="197465"/>
                    </a:cubicBezTo>
                    <a:cubicBezTo>
                      <a:pt x="411888" y="190145"/>
                      <a:pt x="408817" y="187073"/>
                      <a:pt x="401693" y="186485"/>
                    </a:cubicBezTo>
                    <a:cubicBezTo>
                      <a:pt x="388296" y="185439"/>
                      <a:pt x="379473" y="178577"/>
                      <a:pt x="374702" y="165964"/>
                    </a:cubicBezTo>
                    <a:cubicBezTo>
                      <a:pt x="371239" y="156815"/>
                      <a:pt x="367383" y="147861"/>
                      <a:pt x="363396" y="138908"/>
                    </a:cubicBezTo>
                    <a:cubicBezTo>
                      <a:pt x="358102" y="126948"/>
                      <a:pt x="359148" y="115969"/>
                      <a:pt x="367579" y="105774"/>
                    </a:cubicBezTo>
                    <a:cubicBezTo>
                      <a:pt x="372872" y="99435"/>
                      <a:pt x="372742" y="95644"/>
                      <a:pt x="367056" y="89893"/>
                    </a:cubicBezTo>
                    <a:cubicBezTo>
                      <a:pt x="358560" y="81332"/>
                      <a:pt x="350064" y="72771"/>
                      <a:pt x="341503" y="64340"/>
                    </a:cubicBezTo>
                    <a:cubicBezTo>
                      <a:pt x="336209" y="59177"/>
                      <a:pt x="332027" y="58916"/>
                      <a:pt x="326472" y="63621"/>
                    </a:cubicBezTo>
                    <a:cubicBezTo>
                      <a:pt x="315558" y="72901"/>
                      <a:pt x="303925" y="73686"/>
                      <a:pt x="291181" y="67542"/>
                    </a:cubicBezTo>
                    <a:cubicBezTo>
                      <a:pt x="283273" y="63752"/>
                      <a:pt x="275169" y="60484"/>
                      <a:pt x="266935" y="57543"/>
                    </a:cubicBezTo>
                    <a:cubicBezTo>
                      <a:pt x="253603" y="52773"/>
                      <a:pt x="246087" y="43885"/>
                      <a:pt x="245172" y="29572"/>
                    </a:cubicBezTo>
                    <a:cubicBezTo>
                      <a:pt x="244780" y="23102"/>
                      <a:pt x="241447" y="19900"/>
                      <a:pt x="234977" y="19835"/>
                    </a:cubicBezTo>
                    <a:cubicBezTo>
                      <a:pt x="222103" y="19704"/>
                      <a:pt x="209228" y="19704"/>
                      <a:pt x="196353" y="19835"/>
                    </a:cubicBezTo>
                    <a:cubicBezTo>
                      <a:pt x="189949" y="19900"/>
                      <a:pt x="186747" y="23233"/>
                      <a:pt x="186354" y="29768"/>
                    </a:cubicBezTo>
                    <a:cubicBezTo>
                      <a:pt x="185505" y="43493"/>
                      <a:pt x="178512" y="52315"/>
                      <a:pt x="165572" y="57086"/>
                    </a:cubicBezTo>
                    <a:cubicBezTo>
                      <a:pt x="156423" y="60484"/>
                      <a:pt x="147469" y="64471"/>
                      <a:pt x="138516" y="68392"/>
                    </a:cubicBezTo>
                    <a:cubicBezTo>
                      <a:pt x="126752" y="73555"/>
                      <a:pt x="115904" y="72444"/>
                      <a:pt x="105905" y="64275"/>
                    </a:cubicBezTo>
                    <a:cubicBezTo>
                      <a:pt x="99239" y="58850"/>
                      <a:pt x="95514" y="58916"/>
                      <a:pt x="89501" y="64798"/>
                    </a:cubicBezTo>
                    <a:cubicBezTo>
                      <a:pt x="81071" y="73098"/>
                      <a:pt x="72705" y="81528"/>
                      <a:pt x="64405" y="89959"/>
                    </a:cubicBezTo>
                    <a:cubicBezTo>
                      <a:pt x="58850" y="95579"/>
                      <a:pt x="58720" y="99435"/>
                      <a:pt x="63687" y="105382"/>
                    </a:cubicBezTo>
                    <a:cubicBezTo>
                      <a:pt x="72509" y="115904"/>
                      <a:pt x="73620" y="127144"/>
                      <a:pt x="67869" y="139562"/>
                    </a:cubicBezTo>
                    <a:cubicBezTo>
                      <a:pt x="63948" y="148058"/>
                      <a:pt x="60354" y="156749"/>
                      <a:pt x="57086" y="165507"/>
                    </a:cubicBezTo>
                    <a:cubicBezTo>
                      <a:pt x="52315" y="178381"/>
                      <a:pt x="43493" y="185439"/>
                      <a:pt x="29834" y="186485"/>
                    </a:cubicBezTo>
                    <a:cubicBezTo>
                      <a:pt x="22972" y="187008"/>
                      <a:pt x="19835" y="190145"/>
                      <a:pt x="19769" y="196942"/>
                    </a:cubicBezTo>
                    <a:cubicBezTo>
                      <a:pt x="19639" y="209620"/>
                      <a:pt x="19639" y="222299"/>
                      <a:pt x="19769" y="234912"/>
                    </a:cubicBezTo>
                    <a:cubicBezTo>
                      <a:pt x="19835" y="241643"/>
                      <a:pt x="23037" y="244715"/>
                      <a:pt x="29964" y="245303"/>
                    </a:cubicBezTo>
                    <a:cubicBezTo>
                      <a:pt x="43362" y="246349"/>
                      <a:pt x="52184" y="253211"/>
                      <a:pt x="56955" y="265824"/>
                    </a:cubicBezTo>
                    <a:cubicBezTo>
                      <a:pt x="60419" y="274973"/>
                      <a:pt x="64275" y="283927"/>
                      <a:pt x="68261" y="292880"/>
                    </a:cubicBezTo>
                    <a:cubicBezTo>
                      <a:pt x="73555" y="304840"/>
                      <a:pt x="72444" y="315819"/>
                      <a:pt x="64013" y="326014"/>
                    </a:cubicBezTo>
                    <a:cubicBezTo>
                      <a:pt x="58720" y="332353"/>
                      <a:pt x="58850" y="336144"/>
                      <a:pt x="64536" y="341895"/>
                    </a:cubicBezTo>
                    <a:cubicBezTo>
                      <a:pt x="72836" y="350325"/>
                      <a:pt x="81267" y="358691"/>
                      <a:pt x="89697" y="366991"/>
                    </a:cubicBezTo>
                    <a:cubicBezTo>
                      <a:pt x="95514" y="372676"/>
                      <a:pt x="99435" y="372872"/>
                      <a:pt x="105643" y="367709"/>
                    </a:cubicBezTo>
                    <a:cubicBezTo>
                      <a:pt x="116034" y="359148"/>
                      <a:pt x="127079" y="358037"/>
                      <a:pt x="139300" y="363657"/>
                    </a:cubicBezTo>
                    <a:cubicBezTo>
                      <a:pt x="147992" y="367644"/>
                      <a:pt x="156880" y="371304"/>
                      <a:pt x="165834" y="374637"/>
                    </a:cubicBezTo>
                    <a:cubicBezTo>
                      <a:pt x="178447" y="379342"/>
                      <a:pt x="185374" y="388165"/>
                      <a:pt x="186420" y="401497"/>
                    </a:cubicBezTo>
                    <a:cubicBezTo>
                      <a:pt x="187008" y="408686"/>
                      <a:pt x="190080" y="411823"/>
                      <a:pt x="197268" y="411823"/>
                    </a:cubicBezTo>
                    <a:cubicBezTo>
                      <a:pt x="209751" y="411888"/>
                      <a:pt x="222168" y="411953"/>
                      <a:pt x="234650" y="411823"/>
                    </a:cubicBezTo>
                    <a:cubicBezTo>
                      <a:pt x="241578" y="411823"/>
                      <a:pt x="244780" y="408620"/>
                      <a:pt x="245303" y="401889"/>
                    </a:cubicBezTo>
                    <a:cubicBezTo>
                      <a:pt x="246283" y="387904"/>
                      <a:pt x="253537" y="378819"/>
                      <a:pt x="266739" y="374375"/>
                    </a:cubicBezTo>
                    <a:cubicBezTo>
                      <a:pt x="274886" y="371587"/>
                      <a:pt x="281835" y="373417"/>
                      <a:pt x="287586" y="379865"/>
                    </a:cubicBezTo>
                    <a:cubicBezTo>
                      <a:pt x="288959" y="381368"/>
                      <a:pt x="290266" y="382937"/>
                      <a:pt x="292423" y="385355"/>
                    </a:cubicBezTo>
                    <a:cubicBezTo>
                      <a:pt x="286214" y="387838"/>
                      <a:pt x="280594" y="390387"/>
                      <a:pt x="274712" y="392282"/>
                    </a:cubicBezTo>
                    <a:cubicBezTo>
                      <a:pt x="268307" y="394308"/>
                      <a:pt x="265105" y="397837"/>
                      <a:pt x="264648" y="404961"/>
                    </a:cubicBezTo>
                    <a:cubicBezTo>
                      <a:pt x="263798" y="419796"/>
                      <a:pt x="251642" y="431167"/>
                      <a:pt x="236742" y="431429"/>
                    </a:cubicBezTo>
                    <a:cubicBezTo>
                      <a:pt x="222887" y="431690"/>
                      <a:pt x="208967" y="431690"/>
                      <a:pt x="195046" y="431429"/>
                    </a:cubicBezTo>
                    <a:cubicBezTo>
                      <a:pt x="179885" y="431167"/>
                      <a:pt x="167860" y="419665"/>
                      <a:pt x="166945" y="404438"/>
                    </a:cubicBezTo>
                    <a:cubicBezTo>
                      <a:pt x="166552" y="398229"/>
                      <a:pt x="163873" y="394831"/>
                      <a:pt x="158253" y="392674"/>
                    </a:cubicBezTo>
                    <a:cubicBezTo>
                      <a:pt x="149103" y="389211"/>
                      <a:pt x="140084" y="385420"/>
                      <a:pt x="131131" y="381499"/>
                    </a:cubicBezTo>
                    <a:cubicBezTo>
                      <a:pt x="126099" y="379277"/>
                      <a:pt x="121982" y="379538"/>
                      <a:pt x="117603" y="383133"/>
                    </a:cubicBezTo>
                    <a:cubicBezTo>
                      <a:pt x="104205" y="394112"/>
                      <a:pt x="88586" y="393393"/>
                      <a:pt x="76300" y="381303"/>
                    </a:cubicBezTo>
                    <a:cubicBezTo>
                      <a:pt x="67412" y="372611"/>
                      <a:pt x="58589" y="363723"/>
                      <a:pt x="49897" y="354835"/>
                    </a:cubicBezTo>
                    <a:cubicBezTo>
                      <a:pt x="37938" y="342679"/>
                      <a:pt x="37284" y="327125"/>
                      <a:pt x="48329" y="314120"/>
                    </a:cubicBezTo>
                    <a:cubicBezTo>
                      <a:pt x="51988" y="309807"/>
                      <a:pt x="52577" y="305755"/>
                      <a:pt x="50289" y="300657"/>
                    </a:cubicBezTo>
                    <a:cubicBezTo>
                      <a:pt x="46237" y="291508"/>
                      <a:pt x="42316" y="282358"/>
                      <a:pt x="38787" y="273013"/>
                    </a:cubicBezTo>
                    <a:cubicBezTo>
                      <a:pt x="36696" y="267523"/>
                      <a:pt x="33363" y="265040"/>
                      <a:pt x="27416" y="264648"/>
                    </a:cubicBezTo>
                    <a:cubicBezTo>
                      <a:pt x="11535" y="263667"/>
                      <a:pt x="294" y="251511"/>
                      <a:pt x="98" y="235565"/>
                    </a:cubicBezTo>
                    <a:cubicBezTo>
                      <a:pt x="-33" y="222299"/>
                      <a:pt x="-33" y="209032"/>
                      <a:pt x="98" y="195765"/>
                    </a:cubicBezTo>
                    <a:cubicBezTo>
                      <a:pt x="294" y="179885"/>
                      <a:pt x="11600" y="167860"/>
                      <a:pt x="27546" y="166879"/>
                    </a:cubicBezTo>
                    <a:cubicBezTo>
                      <a:pt x="33494" y="166487"/>
                      <a:pt x="36761" y="163808"/>
                      <a:pt x="38787" y="158383"/>
                    </a:cubicBezTo>
                    <a:cubicBezTo>
                      <a:pt x="42316" y="149038"/>
                      <a:pt x="46237" y="139888"/>
                      <a:pt x="50289" y="130739"/>
                    </a:cubicBezTo>
                    <a:cubicBezTo>
                      <a:pt x="52446" y="125903"/>
                      <a:pt x="51988" y="121916"/>
                      <a:pt x="48590" y="117734"/>
                    </a:cubicBezTo>
                    <a:cubicBezTo>
                      <a:pt x="37088" y="103944"/>
                      <a:pt x="37807" y="88913"/>
                      <a:pt x="50420" y="76169"/>
                    </a:cubicBezTo>
                    <a:cubicBezTo>
                      <a:pt x="58916" y="67608"/>
                      <a:pt x="67412" y="59047"/>
                      <a:pt x="75973" y="50551"/>
                    </a:cubicBezTo>
                    <a:cubicBezTo>
                      <a:pt x="88586" y="38134"/>
                      <a:pt x="104140" y="37284"/>
                      <a:pt x="117734" y="48459"/>
                    </a:cubicBezTo>
                    <a:cubicBezTo>
                      <a:pt x="122112" y="52054"/>
                      <a:pt x="126295" y="52315"/>
                      <a:pt x="131262" y="50093"/>
                    </a:cubicBezTo>
                    <a:cubicBezTo>
                      <a:pt x="140215" y="46107"/>
                      <a:pt x="149234" y="42316"/>
                      <a:pt x="158383" y="38852"/>
                    </a:cubicBezTo>
                    <a:cubicBezTo>
                      <a:pt x="163742" y="36827"/>
                      <a:pt x="166618" y="33820"/>
                      <a:pt x="167010" y="27742"/>
                    </a:cubicBezTo>
                    <a:cubicBezTo>
                      <a:pt x="167860" y="11600"/>
                      <a:pt x="180081" y="229"/>
                      <a:pt x="196353" y="98"/>
                    </a:cubicBezTo>
                    <a:cubicBezTo>
                      <a:pt x="209424" y="-33"/>
                      <a:pt x="222495" y="-33"/>
                      <a:pt x="235565" y="98"/>
                    </a:cubicBezTo>
                    <a:cubicBezTo>
                      <a:pt x="251838" y="229"/>
                      <a:pt x="263733" y="11404"/>
                      <a:pt x="264844" y="27808"/>
                    </a:cubicBezTo>
                    <a:cubicBezTo>
                      <a:pt x="265236" y="33493"/>
                      <a:pt x="267850" y="36630"/>
                      <a:pt x="273078" y="38591"/>
                    </a:cubicBezTo>
                    <a:cubicBezTo>
                      <a:pt x="282424" y="42185"/>
                      <a:pt x="291573" y="46041"/>
                      <a:pt x="300722" y="50093"/>
                    </a:cubicBezTo>
                    <a:cubicBezTo>
                      <a:pt x="305755" y="52315"/>
                      <a:pt x="309872" y="51923"/>
                      <a:pt x="314251" y="48329"/>
                    </a:cubicBezTo>
                    <a:cubicBezTo>
                      <a:pt x="327517" y="37349"/>
                      <a:pt x="343202" y="38199"/>
                      <a:pt x="355554" y="50289"/>
                    </a:cubicBezTo>
                    <a:cubicBezTo>
                      <a:pt x="364442" y="59047"/>
                      <a:pt x="373264" y="67804"/>
                      <a:pt x="381956" y="76692"/>
                    </a:cubicBezTo>
                    <a:cubicBezTo>
                      <a:pt x="393851" y="88848"/>
                      <a:pt x="394439" y="104336"/>
                      <a:pt x="383394" y="117407"/>
                    </a:cubicBezTo>
                    <a:cubicBezTo>
                      <a:pt x="379538" y="121982"/>
                      <a:pt x="379473" y="126230"/>
                      <a:pt x="381826" y="131458"/>
                    </a:cubicBezTo>
                    <a:cubicBezTo>
                      <a:pt x="385747" y="140150"/>
                      <a:pt x="389472" y="149038"/>
                      <a:pt x="392805" y="157991"/>
                    </a:cubicBezTo>
                    <a:cubicBezTo>
                      <a:pt x="394896" y="163612"/>
                      <a:pt x="398229" y="166487"/>
                      <a:pt x="404438" y="166814"/>
                    </a:cubicBezTo>
                    <a:cubicBezTo>
                      <a:pt x="419992" y="167729"/>
                      <a:pt x="431363" y="179819"/>
                      <a:pt x="431625" y="195308"/>
                    </a:cubicBezTo>
                    <a:cubicBezTo>
                      <a:pt x="431821" y="208771"/>
                      <a:pt x="431821" y="222299"/>
                      <a:pt x="431625" y="235761"/>
                    </a:cubicBezTo>
                    <a:cubicBezTo>
                      <a:pt x="431429" y="251642"/>
                      <a:pt x="419926" y="263733"/>
                      <a:pt x="404046" y="264517"/>
                    </a:cubicBezTo>
                    <a:cubicBezTo>
                      <a:pt x="397968" y="264844"/>
                      <a:pt x="394766" y="267588"/>
                      <a:pt x="392870" y="273013"/>
                    </a:cubicBezTo>
                    <a:cubicBezTo>
                      <a:pt x="390779" y="279156"/>
                      <a:pt x="388296" y="285168"/>
                      <a:pt x="385616" y="29216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82075" lIns="164250" spcFirstLastPara="1" rIns="164250" wrap="square" tIns="82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2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3447723" y="2227478"/>
                <a:ext cx="258506" cy="258614"/>
              </a:xfrm>
              <a:custGeom>
                <a:rect b="b" l="l" r="r" t="t"/>
                <a:pathLst>
                  <a:path extrusionOk="0" h="258614" w="258506">
                    <a:moveTo>
                      <a:pt x="43365" y="70585"/>
                    </a:moveTo>
                    <a:cubicBezTo>
                      <a:pt x="52384" y="61501"/>
                      <a:pt x="61272" y="52613"/>
                      <a:pt x="70748" y="43072"/>
                    </a:cubicBezTo>
                    <a:cubicBezTo>
                      <a:pt x="64605" y="36994"/>
                      <a:pt x="57939" y="30393"/>
                      <a:pt x="51404" y="23858"/>
                    </a:cubicBezTo>
                    <a:cubicBezTo>
                      <a:pt x="41993" y="14447"/>
                      <a:pt x="43953" y="6997"/>
                      <a:pt x="56763" y="3206"/>
                    </a:cubicBezTo>
                    <a:cubicBezTo>
                      <a:pt x="112051" y="-13198"/>
                      <a:pt x="166229" y="35883"/>
                      <a:pt x="155250" y="92609"/>
                    </a:cubicBezTo>
                    <a:cubicBezTo>
                      <a:pt x="154400" y="96988"/>
                      <a:pt x="155315" y="99602"/>
                      <a:pt x="158713" y="102543"/>
                    </a:cubicBezTo>
                    <a:cubicBezTo>
                      <a:pt x="186815" y="127181"/>
                      <a:pt x="214787" y="151950"/>
                      <a:pt x="242562" y="176915"/>
                    </a:cubicBezTo>
                    <a:cubicBezTo>
                      <a:pt x="256743" y="189659"/>
                      <a:pt x="261514" y="205801"/>
                      <a:pt x="256678" y="224100"/>
                    </a:cubicBezTo>
                    <a:cubicBezTo>
                      <a:pt x="251907" y="242006"/>
                      <a:pt x="239882" y="253378"/>
                      <a:pt x="221845" y="257364"/>
                    </a:cubicBezTo>
                    <a:cubicBezTo>
                      <a:pt x="203807" y="261286"/>
                      <a:pt x="188384" y="255927"/>
                      <a:pt x="176097" y="242072"/>
                    </a:cubicBezTo>
                    <a:cubicBezTo>
                      <a:pt x="154270" y="217499"/>
                      <a:pt x="132115" y="193253"/>
                      <a:pt x="110875" y="168157"/>
                    </a:cubicBezTo>
                    <a:cubicBezTo>
                      <a:pt x="103098" y="159008"/>
                      <a:pt x="96105" y="155152"/>
                      <a:pt x="83035" y="156198"/>
                    </a:cubicBezTo>
                    <a:cubicBezTo>
                      <a:pt x="28857" y="160511"/>
                      <a:pt x="-12054" y="108686"/>
                      <a:pt x="3238" y="56730"/>
                    </a:cubicBezTo>
                    <a:cubicBezTo>
                      <a:pt x="6833" y="44379"/>
                      <a:pt x="14479" y="42418"/>
                      <a:pt x="23694" y="51502"/>
                    </a:cubicBezTo>
                    <a:cubicBezTo>
                      <a:pt x="30099" y="57841"/>
                      <a:pt x="36438" y="64181"/>
                      <a:pt x="42842" y="70454"/>
                    </a:cubicBezTo>
                    <a:cubicBezTo>
                      <a:pt x="43104" y="70716"/>
                      <a:pt x="43561" y="70781"/>
                      <a:pt x="43561" y="70716"/>
                    </a:cubicBezTo>
                    <a:close/>
                    <a:moveTo>
                      <a:pt x="20230" y="75487"/>
                    </a:moveTo>
                    <a:cubicBezTo>
                      <a:pt x="17289" y="115483"/>
                      <a:pt x="56240" y="145937"/>
                      <a:pt x="94275" y="134893"/>
                    </a:cubicBezTo>
                    <a:cubicBezTo>
                      <a:pt x="102314" y="132540"/>
                      <a:pt x="107150" y="134566"/>
                      <a:pt x="112313" y="140448"/>
                    </a:cubicBezTo>
                    <a:cubicBezTo>
                      <a:pt x="138127" y="169987"/>
                      <a:pt x="164203" y="199265"/>
                      <a:pt x="190344" y="228478"/>
                    </a:cubicBezTo>
                    <a:cubicBezTo>
                      <a:pt x="193416" y="231877"/>
                      <a:pt x="197337" y="234948"/>
                      <a:pt x="201454" y="236778"/>
                    </a:cubicBezTo>
                    <a:cubicBezTo>
                      <a:pt x="213479" y="242203"/>
                      <a:pt x="227661" y="237366"/>
                      <a:pt x="234654" y="226191"/>
                    </a:cubicBezTo>
                    <a:cubicBezTo>
                      <a:pt x="241843" y="214623"/>
                      <a:pt x="239686" y="200442"/>
                      <a:pt x="228837" y="190770"/>
                    </a:cubicBezTo>
                    <a:cubicBezTo>
                      <a:pt x="199102" y="164302"/>
                      <a:pt x="169366" y="137834"/>
                      <a:pt x="139369" y="111562"/>
                    </a:cubicBezTo>
                    <a:cubicBezTo>
                      <a:pt x="133879" y="106725"/>
                      <a:pt x="132376" y="102151"/>
                      <a:pt x="134533" y="94962"/>
                    </a:cubicBezTo>
                    <a:cubicBezTo>
                      <a:pt x="143944" y="63658"/>
                      <a:pt x="125971" y="30981"/>
                      <a:pt x="94733" y="22158"/>
                    </a:cubicBezTo>
                    <a:cubicBezTo>
                      <a:pt x="89047" y="20590"/>
                      <a:pt x="83035" y="20329"/>
                      <a:pt x="77153" y="19414"/>
                    </a:cubicBezTo>
                    <a:cubicBezTo>
                      <a:pt x="76891" y="20067"/>
                      <a:pt x="76630" y="20655"/>
                      <a:pt x="76368" y="21309"/>
                    </a:cubicBezTo>
                    <a:cubicBezTo>
                      <a:pt x="81139" y="25949"/>
                      <a:pt x="85975" y="30524"/>
                      <a:pt x="90616" y="35294"/>
                    </a:cubicBezTo>
                    <a:cubicBezTo>
                      <a:pt x="96628" y="41438"/>
                      <a:pt x="96628" y="46143"/>
                      <a:pt x="90616" y="52156"/>
                    </a:cubicBezTo>
                    <a:cubicBezTo>
                      <a:pt x="77806" y="65096"/>
                      <a:pt x="64932" y="77905"/>
                      <a:pt x="52057" y="90714"/>
                    </a:cubicBezTo>
                    <a:cubicBezTo>
                      <a:pt x="46045" y="96661"/>
                      <a:pt x="41143" y="96661"/>
                      <a:pt x="35131" y="90714"/>
                    </a:cubicBezTo>
                    <a:cubicBezTo>
                      <a:pt x="30360" y="86074"/>
                      <a:pt x="25785" y="81172"/>
                      <a:pt x="20165" y="7542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82075" lIns="164250" spcFirstLastPara="1" rIns="164250" wrap="square" tIns="82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2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3379744" y="2159689"/>
                <a:ext cx="295299" cy="295301"/>
              </a:xfrm>
              <a:custGeom>
                <a:rect b="b" l="l" r="r" t="t"/>
                <a:pathLst>
                  <a:path extrusionOk="0" h="295301" w="295299">
                    <a:moveTo>
                      <a:pt x="286164" y="196539"/>
                    </a:moveTo>
                    <a:cubicBezTo>
                      <a:pt x="281459" y="192421"/>
                      <a:pt x="276623" y="188696"/>
                      <a:pt x="272570" y="184252"/>
                    </a:cubicBezTo>
                    <a:cubicBezTo>
                      <a:pt x="271329" y="182880"/>
                      <a:pt x="271786" y="179416"/>
                      <a:pt x="272244" y="177129"/>
                    </a:cubicBezTo>
                    <a:cubicBezTo>
                      <a:pt x="282047" y="131055"/>
                      <a:pt x="271264" y="90209"/>
                      <a:pt x="237803" y="57336"/>
                    </a:cubicBezTo>
                    <a:cubicBezTo>
                      <a:pt x="199898" y="20085"/>
                      <a:pt x="153955" y="9694"/>
                      <a:pt x="103959" y="28058"/>
                    </a:cubicBezTo>
                    <a:cubicBezTo>
                      <a:pt x="54291" y="46292"/>
                      <a:pt x="25993" y="83543"/>
                      <a:pt x="20700" y="136283"/>
                    </a:cubicBezTo>
                    <a:cubicBezTo>
                      <a:pt x="12923" y="214380"/>
                      <a:pt x="77492" y="280321"/>
                      <a:pt x="155784" y="275354"/>
                    </a:cubicBezTo>
                    <a:cubicBezTo>
                      <a:pt x="163692" y="274832"/>
                      <a:pt x="171469" y="272806"/>
                      <a:pt x="179377" y="271825"/>
                    </a:cubicBezTo>
                    <a:cubicBezTo>
                      <a:pt x="181207" y="271564"/>
                      <a:pt x="183886" y="271956"/>
                      <a:pt x="185063" y="273132"/>
                    </a:cubicBezTo>
                    <a:cubicBezTo>
                      <a:pt x="189115" y="277119"/>
                      <a:pt x="192709" y="281563"/>
                      <a:pt x="196500" y="285942"/>
                    </a:cubicBezTo>
                    <a:cubicBezTo>
                      <a:pt x="155000" y="304371"/>
                      <a:pt x="81413" y="298359"/>
                      <a:pt x="34685" y="242743"/>
                    </a:cubicBezTo>
                    <a:cubicBezTo>
                      <a:pt x="-13219" y="185690"/>
                      <a:pt x="-11323" y="101777"/>
                      <a:pt x="39260" y="47337"/>
                    </a:cubicBezTo>
                    <a:cubicBezTo>
                      <a:pt x="89778" y="-7102"/>
                      <a:pt x="172907" y="-15728"/>
                      <a:pt x="233293" y="27405"/>
                    </a:cubicBezTo>
                    <a:cubicBezTo>
                      <a:pt x="295379" y="71714"/>
                      <a:pt x="306162" y="148308"/>
                      <a:pt x="286164" y="196669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82075" lIns="164250" spcFirstLastPara="1" rIns="164250" wrap="square" tIns="82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2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3648056" y="2427984"/>
                <a:ext cx="19551" cy="19478"/>
              </a:xfrm>
              <a:custGeom>
                <a:rect b="b" l="l" r="r" t="t"/>
                <a:pathLst>
                  <a:path extrusionOk="0" h="19478" w="19551">
                    <a:moveTo>
                      <a:pt x="19551" y="9608"/>
                    </a:moveTo>
                    <a:cubicBezTo>
                      <a:pt x="19551" y="14836"/>
                      <a:pt x="15303" y="19345"/>
                      <a:pt x="10010" y="19476"/>
                    </a:cubicBezTo>
                    <a:cubicBezTo>
                      <a:pt x="4782" y="19607"/>
                      <a:pt x="207" y="15359"/>
                      <a:pt x="11" y="10130"/>
                    </a:cubicBezTo>
                    <a:cubicBezTo>
                      <a:pt x="-251" y="4641"/>
                      <a:pt x="4324" y="-65"/>
                      <a:pt x="9814" y="1"/>
                    </a:cubicBezTo>
                    <a:cubicBezTo>
                      <a:pt x="15107" y="1"/>
                      <a:pt x="19486" y="4379"/>
                      <a:pt x="19551" y="9673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82075" lIns="164250" spcFirstLastPara="1" rIns="164250" wrap="square" tIns="82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2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26"/>
            <p:cNvGrpSpPr/>
            <p:nvPr/>
          </p:nvGrpSpPr>
          <p:grpSpPr>
            <a:xfrm>
              <a:off x="8076418" y="408067"/>
              <a:ext cx="1013340" cy="822518"/>
              <a:chOff x="2165809" y="3811059"/>
              <a:chExt cx="422542" cy="342973"/>
            </a:xfrm>
          </p:grpSpPr>
          <p:sp>
            <p:nvSpPr>
              <p:cNvPr id="169" name="Google Shape;169;p26"/>
              <p:cNvSpPr/>
              <p:nvPr/>
            </p:nvSpPr>
            <p:spPr>
              <a:xfrm>
                <a:off x="2165809" y="3811059"/>
                <a:ext cx="422542" cy="342973"/>
              </a:xfrm>
              <a:custGeom>
                <a:rect b="b" l="l" r="r" t="t"/>
                <a:pathLst>
                  <a:path extrusionOk="0" h="10776" w="13276">
                    <a:moveTo>
                      <a:pt x="2084" y="382"/>
                    </a:moveTo>
                    <a:cubicBezTo>
                      <a:pt x="2084" y="382"/>
                      <a:pt x="2108" y="382"/>
                      <a:pt x="2108" y="406"/>
                    </a:cubicBezTo>
                    <a:lnTo>
                      <a:pt x="2108" y="1239"/>
                    </a:lnTo>
                    <a:cubicBezTo>
                      <a:pt x="2108" y="1239"/>
                      <a:pt x="2108" y="1251"/>
                      <a:pt x="2084" y="1251"/>
                    </a:cubicBezTo>
                    <a:lnTo>
                      <a:pt x="1667" y="1251"/>
                    </a:lnTo>
                    <a:cubicBezTo>
                      <a:pt x="1667" y="1251"/>
                      <a:pt x="1655" y="1251"/>
                      <a:pt x="1655" y="1239"/>
                    </a:cubicBezTo>
                    <a:lnTo>
                      <a:pt x="1655" y="406"/>
                    </a:lnTo>
                    <a:lnTo>
                      <a:pt x="2084" y="382"/>
                    </a:lnTo>
                    <a:close/>
                    <a:moveTo>
                      <a:pt x="11645" y="382"/>
                    </a:moveTo>
                    <a:cubicBezTo>
                      <a:pt x="11645" y="382"/>
                      <a:pt x="11657" y="382"/>
                      <a:pt x="11657" y="406"/>
                    </a:cubicBezTo>
                    <a:lnTo>
                      <a:pt x="11657" y="1239"/>
                    </a:lnTo>
                    <a:cubicBezTo>
                      <a:pt x="11657" y="1239"/>
                      <a:pt x="11657" y="1251"/>
                      <a:pt x="11645" y="1251"/>
                    </a:cubicBezTo>
                    <a:lnTo>
                      <a:pt x="11216" y="1251"/>
                    </a:lnTo>
                    <a:cubicBezTo>
                      <a:pt x="11216" y="1251"/>
                      <a:pt x="11192" y="1251"/>
                      <a:pt x="11192" y="1239"/>
                    </a:cubicBezTo>
                    <a:lnTo>
                      <a:pt x="11192" y="406"/>
                    </a:lnTo>
                    <a:lnTo>
                      <a:pt x="11216" y="406"/>
                    </a:lnTo>
                    <a:lnTo>
                      <a:pt x="11645" y="382"/>
                    </a:lnTo>
                    <a:close/>
                    <a:moveTo>
                      <a:pt x="12478" y="1215"/>
                    </a:moveTo>
                    <a:cubicBezTo>
                      <a:pt x="12716" y="1215"/>
                      <a:pt x="12907" y="1418"/>
                      <a:pt x="12907" y="1656"/>
                    </a:cubicBezTo>
                    <a:lnTo>
                      <a:pt x="12907" y="9954"/>
                    </a:lnTo>
                    <a:cubicBezTo>
                      <a:pt x="12895" y="10193"/>
                      <a:pt x="12704" y="10383"/>
                      <a:pt x="12466" y="10383"/>
                    </a:cubicBezTo>
                    <a:lnTo>
                      <a:pt x="834" y="10383"/>
                    </a:lnTo>
                    <a:cubicBezTo>
                      <a:pt x="596" y="10383"/>
                      <a:pt x="405" y="10193"/>
                      <a:pt x="405" y="9954"/>
                    </a:cubicBezTo>
                    <a:lnTo>
                      <a:pt x="405" y="1656"/>
                    </a:lnTo>
                    <a:cubicBezTo>
                      <a:pt x="405" y="1418"/>
                      <a:pt x="596" y="1215"/>
                      <a:pt x="834" y="1215"/>
                    </a:cubicBezTo>
                    <a:lnTo>
                      <a:pt x="1262" y="1215"/>
                    </a:lnTo>
                    <a:lnTo>
                      <a:pt x="1262" y="1239"/>
                    </a:lnTo>
                    <a:cubicBezTo>
                      <a:pt x="1262" y="1453"/>
                      <a:pt x="1441" y="1632"/>
                      <a:pt x="1667" y="1632"/>
                    </a:cubicBezTo>
                    <a:lnTo>
                      <a:pt x="2084" y="1632"/>
                    </a:lnTo>
                    <a:cubicBezTo>
                      <a:pt x="2310" y="1632"/>
                      <a:pt x="2489" y="1453"/>
                      <a:pt x="2489" y="1239"/>
                    </a:cubicBezTo>
                    <a:lnTo>
                      <a:pt x="2489" y="1215"/>
                    </a:lnTo>
                    <a:lnTo>
                      <a:pt x="10823" y="1215"/>
                    </a:lnTo>
                    <a:lnTo>
                      <a:pt x="10823" y="1239"/>
                    </a:lnTo>
                    <a:cubicBezTo>
                      <a:pt x="10823" y="1453"/>
                      <a:pt x="11002" y="1632"/>
                      <a:pt x="11228" y="1632"/>
                    </a:cubicBezTo>
                    <a:lnTo>
                      <a:pt x="11645" y="1632"/>
                    </a:lnTo>
                    <a:cubicBezTo>
                      <a:pt x="11859" y="1632"/>
                      <a:pt x="12038" y="1453"/>
                      <a:pt x="12038" y="1239"/>
                    </a:cubicBezTo>
                    <a:lnTo>
                      <a:pt x="12038" y="1215"/>
                    </a:lnTo>
                    <a:close/>
                    <a:moveTo>
                      <a:pt x="1655" y="1"/>
                    </a:moveTo>
                    <a:cubicBezTo>
                      <a:pt x="1429" y="1"/>
                      <a:pt x="1251" y="179"/>
                      <a:pt x="1251" y="406"/>
                    </a:cubicBezTo>
                    <a:lnTo>
                      <a:pt x="1251" y="834"/>
                    </a:lnTo>
                    <a:lnTo>
                      <a:pt x="822" y="834"/>
                    </a:lnTo>
                    <a:cubicBezTo>
                      <a:pt x="381" y="834"/>
                      <a:pt x="0" y="1203"/>
                      <a:pt x="0" y="1656"/>
                    </a:cubicBezTo>
                    <a:lnTo>
                      <a:pt x="0" y="9954"/>
                    </a:lnTo>
                    <a:cubicBezTo>
                      <a:pt x="0" y="10395"/>
                      <a:pt x="381" y="10776"/>
                      <a:pt x="822" y="10776"/>
                    </a:cubicBezTo>
                    <a:lnTo>
                      <a:pt x="12442" y="10776"/>
                    </a:lnTo>
                    <a:cubicBezTo>
                      <a:pt x="12895" y="10776"/>
                      <a:pt x="13264" y="10395"/>
                      <a:pt x="13264" y="9954"/>
                    </a:cubicBezTo>
                    <a:lnTo>
                      <a:pt x="13264" y="1656"/>
                    </a:lnTo>
                    <a:cubicBezTo>
                      <a:pt x="13276" y="1203"/>
                      <a:pt x="12907" y="834"/>
                      <a:pt x="12466" y="834"/>
                    </a:cubicBezTo>
                    <a:lnTo>
                      <a:pt x="12026" y="834"/>
                    </a:lnTo>
                    <a:lnTo>
                      <a:pt x="12026" y="406"/>
                    </a:lnTo>
                    <a:cubicBezTo>
                      <a:pt x="12026" y="179"/>
                      <a:pt x="11847" y="1"/>
                      <a:pt x="11621" y="1"/>
                    </a:cubicBezTo>
                    <a:lnTo>
                      <a:pt x="11216" y="1"/>
                    </a:lnTo>
                    <a:cubicBezTo>
                      <a:pt x="10990" y="1"/>
                      <a:pt x="10811" y="179"/>
                      <a:pt x="10811" y="406"/>
                    </a:cubicBezTo>
                    <a:lnTo>
                      <a:pt x="10811" y="834"/>
                    </a:lnTo>
                    <a:lnTo>
                      <a:pt x="2477" y="834"/>
                    </a:lnTo>
                    <a:lnTo>
                      <a:pt x="2477" y="406"/>
                    </a:lnTo>
                    <a:cubicBezTo>
                      <a:pt x="2477" y="179"/>
                      <a:pt x="2298" y="1"/>
                      <a:pt x="2072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70" name="Google Shape;170;p26"/>
              <p:cNvSpPr/>
              <p:nvPr/>
            </p:nvSpPr>
            <p:spPr>
              <a:xfrm>
                <a:off x="2193085" y="3877387"/>
                <a:ext cx="368753" cy="12158"/>
              </a:xfrm>
              <a:custGeom>
                <a:rect b="b" l="l" r="r" t="t"/>
                <a:pathLst>
                  <a:path extrusionOk="0" h="382" w="11586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1395" y="381"/>
                    </a:lnTo>
                    <a:cubicBezTo>
                      <a:pt x="11502" y="381"/>
                      <a:pt x="11585" y="298"/>
                      <a:pt x="11585" y="191"/>
                    </a:cubicBezTo>
                    <a:cubicBezTo>
                      <a:pt x="11585" y="84"/>
                      <a:pt x="11502" y="0"/>
                      <a:pt x="11395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71" name="Google Shape;171;p26"/>
              <p:cNvSpPr/>
              <p:nvPr/>
            </p:nvSpPr>
            <p:spPr>
              <a:xfrm>
                <a:off x="2212404" y="3930062"/>
                <a:ext cx="51942" cy="12158"/>
              </a:xfrm>
              <a:custGeom>
                <a:rect b="b" l="l" r="r" t="t"/>
                <a:pathLst>
                  <a:path extrusionOk="0" h="382" w="1632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442" y="381"/>
                    </a:lnTo>
                    <a:cubicBezTo>
                      <a:pt x="1549" y="381"/>
                      <a:pt x="1632" y="286"/>
                      <a:pt x="1632" y="191"/>
                    </a:cubicBezTo>
                    <a:cubicBezTo>
                      <a:pt x="1632" y="84"/>
                      <a:pt x="1561" y="0"/>
                      <a:pt x="1442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2305245" y="3930062"/>
                <a:ext cx="51974" cy="12158"/>
              </a:xfrm>
              <a:custGeom>
                <a:rect b="b" l="l" r="r" t="t"/>
                <a:pathLst>
                  <a:path extrusionOk="0" h="382" w="1633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442" y="381"/>
                    </a:lnTo>
                    <a:cubicBezTo>
                      <a:pt x="1549" y="381"/>
                      <a:pt x="1632" y="286"/>
                      <a:pt x="1632" y="191"/>
                    </a:cubicBezTo>
                    <a:cubicBezTo>
                      <a:pt x="1632" y="84"/>
                      <a:pt x="1549" y="0"/>
                      <a:pt x="1442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2489813" y="3930062"/>
                <a:ext cx="52324" cy="12158"/>
              </a:xfrm>
              <a:custGeom>
                <a:rect b="b" l="l" r="r" t="t"/>
                <a:pathLst>
                  <a:path extrusionOk="0" h="382" w="1644">
                    <a:moveTo>
                      <a:pt x="203" y="0"/>
                    </a:moveTo>
                    <a:cubicBezTo>
                      <a:pt x="95" y="0"/>
                      <a:pt x="0" y="84"/>
                      <a:pt x="0" y="191"/>
                    </a:cubicBezTo>
                    <a:cubicBezTo>
                      <a:pt x="0" y="298"/>
                      <a:pt x="95" y="381"/>
                      <a:pt x="203" y="381"/>
                    </a:cubicBezTo>
                    <a:lnTo>
                      <a:pt x="1441" y="381"/>
                    </a:lnTo>
                    <a:cubicBezTo>
                      <a:pt x="1548" y="381"/>
                      <a:pt x="1643" y="286"/>
                      <a:pt x="1643" y="191"/>
                    </a:cubicBezTo>
                    <a:cubicBezTo>
                      <a:pt x="1643" y="84"/>
                      <a:pt x="1572" y="0"/>
                      <a:pt x="1441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2212404" y="3983118"/>
                <a:ext cx="51942" cy="12158"/>
              </a:xfrm>
              <a:custGeom>
                <a:rect b="b" l="l" r="r" t="t"/>
                <a:pathLst>
                  <a:path extrusionOk="0" h="382" w="1632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442" y="381"/>
                    </a:lnTo>
                    <a:cubicBezTo>
                      <a:pt x="1549" y="381"/>
                      <a:pt x="1632" y="286"/>
                      <a:pt x="1632" y="191"/>
                    </a:cubicBezTo>
                    <a:cubicBezTo>
                      <a:pt x="1632" y="84"/>
                      <a:pt x="1561" y="0"/>
                      <a:pt x="1442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2397736" y="3983118"/>
                <a:ext cx="51942" cy="12158"/>
              </a:xfrm>
              <a:custGeom>
                <a:rect b="b" l="l" r="r" t="t"/>
                <a:pathLst>
                  <a:path extrusionOk="0" h="382" w="1632">
                    <a:moveTo>
                      <a:pt x="191" y="0"/>
                    </a:moveTo>
                    <a:cubicBezTo>
                      <a:pt x="83" y="0"/>
                      <a:pt x="0" y="84"/>
                      <a:pt x="0" y="191"/>
                    </a:cubicBezTo>
                    <a:cubicBezTo>
                      <a:pt x="0" y="298"/>
                      <a:pt x="83" y="381"/>
                      <a:pt x="191" y="381"/>
                    </a:cubicBezTo>
                    <a:lnTo>
                      <a:pt x="1441" y="381"/>
                    </a:lnTo>
                    <a:cubicBezTo>
                      <a:pt x="1548" y="381"/>
                      <a:pt x="1631" y="286"/>
                      <a:pt x="1631" y="191"/>
                    </a:cubicBezTo>
                    <a:cubicBezTo>
                      <a:pt x="1631" y="84"/>
                      <a:pt x="1548" y="0"/>
                      <a:pt x="1441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2212404" y="4036175"/>
                <a:ext cx="51942" cy="12158"/>
              </a:xfrm>
              <a:custGeom>
                <a:rect b="b" l="l" r="r" t="t"/>
                <a:pathLst>
                  <a:path extrusionOk="0" h="382" w="1632">
                    <a:moveTo>
                      <a:pt x="191" y="0"/>
                    </a:moveTo>
                    <a:cubicBezTo>
                      <a:pt x="84" y="0"/>
                      <a:pt x="1" y="83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442" y="381"/>
                    </a:lnTo>
                    <a:cubicBezTo>
                      <a:pt x="1549" y="381"/>
                      <a:pt x="1632" y="298"/>
                      <a:pt x="1632" y="191"/>
                    </a:cubicBezTo>
                    <a:cubicBezTo>
                      <a:pt x="1632" y="83"/>
                      <a:pt x="1561" y="0"/>
                      <a:pt x="1442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2305245" y="4036175"/>
                <a:ext cx="51974" cy="12158"/>
              </a:xfrm>
              <a:custGeom>
                <a:rect b="b" l="l" r="r" t="t"/>
                <a:pathLst>
                  <a:path extrusionOk="0" h="382" w="1633">
                    <a:moveTo>
                      <a:pt x="191" y="0"/>
                    </a:moveTo>
                    <a:cubicBezTo>
                      <a:pt x="84" y="0"/>
                      <a:pt x="1" y="83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442" y="381"/>
                    </a:lnTo>
                    <a:cubicBezTo>
                      <a:pt x="1549" y="381"/>
                      <a:pt x="1632" y="298"/>
                      <a:pt x="1632" y="191"/>
                    </a:cubicBezTo>
                    <a:cubicBezTo>
                      <a:pt x="1632" y="83"/>
                      <a:pt x="1549" y="0"/>
                      <a:pt x="1442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78" name="Google Shape;178;p26"/>
              <p:cNvSpPr/>
              <p:nvPr/>
            </p:nvSpPr>
            <p:spPr>
              <a:xfrm>
                <a:off x="2489813" y="4036175"/>
                <a:ext cx="52324" cy="12158"/>
              </a:xfrm>
              <a:custGeom>
                <a:rect b="b" l="l" r="r" t="t"/>
                <a:pathLst>
                  <a:path extrusionOk="0" h="382" w="1644">
                    <a:moveTo>
                      <a:pt x="203" y="0"/>
                    </a:moveTo>
                    <a:cubicBezTo>
                      <a:pt x="95" y="0"/>
                      <a:pt x="0" y="83"/>
                      <a:pt x="0" y="191"/>
                    </a:cubicBezTo>
                    <a:cubicBezTo>
                      <a:pt x="0" y="298"/>
                      <a:pt x="95" y="381"/>
                      <a:pt x="203" y="381"/>
                    </a:cubicBezTo>
                    <a:lnTo>
                      <a:pt x="1441" y="381"/>
                    </a:lnTo>
                    <a:cubicBezTo>
                      <a:pt x="1548" y="381"/>
                      <a:pt x="1643" y="298"/>
                      <a:pt x="1643" y="191"/>
                    </a:cubicBezTo>
                    <a:cubicBezTo>
                      <a:pt x="1643" y="83"/>
                      <a:pt x="1572" y="0"/>
                      <a:pt x="1441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79" name="Google Shape;179;p26"/>
              <p:cNvSpPr/>
              <p:nvPr/>
            </p:nvSpPr>
            <p:spPr>
              <a:xfrm>
                <a:off x="2305245" y="4088467"/>
                <a:ext cx="51974" cy="12540"/>
              </a:xfrm>
              <a:custGeom>
                <a:rect b="b" l="l" r="r" t="t"/>
                <a:pathLst>
                  <a:path extrusionOk="0" h="394" w="1633">
                    <a:moveTo>
                      <a:pt x="191" y="0"/>
                    </a:moveTo>
                    <a:cubicBezTo>
                      <a:pt x="84" y="0"/>
                      <a:pt x="1" y="95"/>
                      <a:pt x="1" y="191"/>
                    </a:cubicBezTo>
                    <a:cubicBezTo>
                      <a:pt x="1" y="298"/>
                      <a:pt x="84" y="393"/>
                      <a:pt x="191" y="393"/>
                    </a:cubicBezTo>
                    <a:lnTo>
                      <a:pt x="1442" y="393"/>
                    </a:lnTo>
                    <a:cubicBezTo>
                      <a:pt x="1549" y="393"/>
                      <a:pt x="1632" y="298"/>
                      <a:pt x="1632" y="191"/>
                    </a:cubicBezTo>
                    <a:cubicBezTo>
                      <a:pt x="1632" y="95"/>
                      <a:pt x="1549" y="0"/>
                      <a:pt x="1442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2397736" y="4088467"/>
                <a:ext cx="51942" cy="12540"/>
              </a:xfrm>
              <a:custGeom>
                <a:rect b="b" l="l" r="r" t="t"/>
                <a:pathLst>
                  <a:path extrusionOk="0" h="394" w="1632">
                    <a:moveTo>
                      <a:pt x="191" y="0"/>
                    </a:moveTo>
                    <a:cubicBezTo>
                      <a:pt x="83" y="0"/>
                      <a:pt x="0" y="95"/>
                      <a:pt x="0" y="191"/>
                    </a:cubicBezTo>
                    <a:cubicBezTo>
                      <a:pt x="0" y="298"/>
                      <a:pt x="83" y="393"/>
                      <a:pt x="191" y="393"/>
                    </a:cubicBezTo>
                    <a:lnTo>
                      <a:pt x="1441" y="393"/>
                    </a:lnTo>
                    <a:cubicBezTo>
                      <a:pt x="1548" y="393"/>
                      <a:pt x="1631" y="298"/>
                      <a:pt x="1631" y="191"/>
                    </a:cubicBezTo>
                    <a:cubicBezTo>
                      <a:pt x="1631" y="95"/>
                      <a:pt x="1548" y="0"/>
                      <a:pt x="1441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81" name="Google Shape;181;p26"/>
              <p:cNvSpPr/>
              <p:nvPr/>
            </p:nvSpPr>
            <p:spPr>
              <a:xfrm>
                <a:off x="2489813" y="4088467"/>
                <a:ext cx="52324" cy="12540"/>
              </a:xfrm>
              <a:custGeom>
                <a:rect b="b" l="l" r="r" t="t"/>
                <a:pathLst>
                  <a:path extrusionOk="0" h="394" w="1644">
                    <a:moveTo>
                      <a:pt x="203" y="0"/>
                    </a:moveTo>
                    <a:cubicBezTo>
                      <a:pt x="95" y="0"/>
                      <a:pt x="0" y="95"/>
                      <a:pt x="0" y="191"/>
                    </a:cubicBezTo>
                    <a:cubicBezTo>
                      <a:pt x="0" y="298"/>
                      <a:pt x="95" y="393"/>
                      <a:pt x="203" y="393"/>
                    </a:cubicBezTo>
                    <a:lnTo>
                      <a:pt x="1441" y="393"/>
                    </a:lnTo>
                    <a:cubicBezTo>
                      <a:pt x="1548" y="393"/>
                      <a:pt x="1643" y="298"/>
                      <a:pt x="1643" y="191"/>
                    </a:cubicBezTo>
                    <a:cubicBezTo>
                      <a:pt x="1643" y="95"/>
                      <a:pt x="1572" y="0"/>
                      <a:pt x="1441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82" name="Google Shape;182;p26"/>
              <p:cNvSpPr/>
              <p:nvPr/>
            </p:nvSpPr>
            <p:spPr>
              <a:xfrm>
                <a:off x="2304863" y="3969751"/>
                <a:ext cx="53088" cy="38766"/>
              </a:xfrm>
              <a:custGeom>
                <a:rect b="b" l="l" r="r" t="t"/>
                <a:pathLst>
                  <a:path extrusionOk="0" h="1218" w="1668">
                    <a:moveTo>
                      <a:pt x="1454" y="1"/>
                    </a:moveTo>
                    <a:cubicBezTo>
                      <a:pt x="1406" y="1"/>
                      <a:pt x="1358" y="21"/>
                      <a:pt x="1323" y="63"/>
                    </a:cubicBezTo>
                    <a:lnTo>
                      <a:pt x="620" y="754"/>
                    </a:lnTo>
                    <a:lnTo>
                      <a:pt x="334" y="480"/>
                    </a:lnTo>
                    <a:cubicBezTo>
                      <a:pt x="299" y="438"/>
                      <a:pt x="251" y="417"/>
                      <a:pt x="203" y="417"/>
                    </a:cubicBezTo>
                    <a:cubicBezTo>
                      <a:pt x="156" y="417"/>
                      <a:pt x="108" y="438"/>
                      <a:pt x="72" y="480"/>
                    </a:cubicBezTo>
                    <a:cubicBezTo>
                      <a:pt x="1" y="551"/>
                      <a:pt x="1" y="670"/>
                      <a:pt x="72" y="742"/>
                    </a:cubicBezTo>
                    <a:lnTo>
                      <a:pt x="489" y="1158"/>
                    </a:lnTo>
                    <a:cubicBezTo>
                      <a:pt x="513" y="1194"/>
                      <a:pt x="572" y="1218"/>
                      <a:pt x="620" y="1218"/>
                    </a:cubicBezTo>
                    <a:cubicBezTo>
                      <a:pt x="668" y="1218"/>
                      <a:pt x="727" y="1206"/>
                      <a:pt x="751" y="1158"/>
                    </a:cubicBezTo>
                    <a:lnTo>
                      <a:pt x="1585" y="325"/>
                    </a:lnTo>
                    <a:cubicBezTo>
                      <a:pt x="1668" y="254"/>
                      <a:pt x="1668" y="134"/>
                      <a:pt x="1585" y="63"/>
                    </a:cubicBezTo>
                    <a:cubicBezTo>
                      <a:pt x="1549" y="21"/>
                      <a:pt x="1501" y="1"/>
                      <a:pt x="1454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83" name="Google Shape;183;p26"/>
              <p:cNvSpPr/>
              <p:nvPr/>
            </p:nvSpPr>
            <p:spPr>
              <a:xfrm>
                <a:off x="2489813" y="3969751"/>
                <a:ext cx="53088" cy="38766"/>
              </a:xfrm>
              <a:custGeom>
                <a:rect b="b" l="l" r="r" t="t"/>
                <a:pathLst>
                  <a:path extrusionOk="0" h="1218" w="1668">
                    <a:moveTo>
                      <a:pt x="1465" y="1"/>
                    </a:moveTo>
                    <a:cubicBezTo>
                      <a:pt x="1417" y="1"/>
                      <a:pt x="1369" y="21"/>
                      <a:pt x="1334" y="63"/>
                    </a:cubicBezTo>
                    <a:lnTo>
                      <a:pt x="631" y="754"/>
                    </a:lnTo>
                    <a:lnTo>
                      <a:pt x="346" y="480"/>
                    </a:lnTo>
                    <a:cubicBezTo>
                      <a:pt x="310" y="438"/>
                      <a:pt x="262" y="417"/>
                      <a:pt x="215" y="417"/>
                    </a:cubicBezTo>
                    <a:cubicBezTo>
                      <a:pt x="167" y="417"/>
                      <a:pt x="119" y="438"/>
                      <a:pt x="84" y="480"/>
                    </a:cubicBezTo>
                    <a:cubicBezTo>
                      <a:pt x="0" y="551"/>
                      <a:pt x="0" y="670"/>
                      <a:pt x="84" y="742"/>
                    </a:cubicBezTo>
                    <a:lnTo>
                      <a:pt x="500" y="1158"/>
                    </a:lnTo>
                    <a:cubicBezTo>
                      <a:pt x="524" y="1194"/>
                      <a:pt x="584" y="1218"/>
                      <a:pt x="631" y="1218"/>
                    </a:cubicBezTo>
                    <a:cubicBezTo>
                      <a:pt x="667" y="1218"/>
                      <a:pt x="738" y="1206"/>
                      <a:pt x="762" y="1158"/>
                    </a:cubicBezTo>
                    <a:lnTo>
                      <a:pt x="1596" y="325"/>
                    </a:lnTo>
                    <a:cubicBezTo>
                      <a:pt x="1667" y="254"/>
                      <a:pt x="1667" y="134"/>
                      <a:pt x="1596" y="63"/>
                    </a:cubicBezTo>
                    <a:cubicBezTo>
                      <a:pt x="1560" y="21"/>
                      <a:pt x="1512" y="1"/>
                      <a:pt x="1465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84" name="Google Shape;184;p26"/>
              <p:cNvSpPr/>
              <p:nvPr/>
            </p:nvSpPr>
            <p:spPr>
              <a:xfrm>
                <a:off x="2396972" y="4022807"/>
                <a:ext cx="53088" cy="38766"/>
              </a:xfrm>
              <a:custGeom>
                <a:rect b="b" l="l" r="r" t="t"/>
                <a:pathLst>
                  <a:path extrusionOk="0" h="1218" w="1668">
                    <a:moveTo>
                      <a:pt x="1465" y="0"/>
                    </a:moveTo>
                    <a:cubicBezTo>
                      <a:pt x="1417" y="0"/>
                      <a:pt x="1369" y="21"/>
                      <a:pt x="1334" y="63"/>
                    </a:cubicBezTo>
                    <a:lnTo>
                      <a:pt x="631" y="753"/>
                    </a:lnTo>
                    <a:lnTo>
                      <a:pt x="345" y="480"/>
                    </a:lnTo>
                    <a:cubicBezTo>
                      <a:pt x="310" y="438"/>
                      <a:pt x="262" y="417"/>
                      <a:pt x="215" y="417"/>
                    </a:cubicBezTo>
                    <a:cubicBezTo>
                      <a:pt x="167" y="417"/>
                      <a:pt x="119" y="438"/>
                      <a:pt x="84" y="480"/>
                    </a:cubicBezTo>
                    <a:cubicBezTo>
                      <a:pt x="0" y="551"/>
                      <a:pt x="0" y="670"/>
                      <a:pt x="84" y="742"/>
                    </a:cubicBezTo>
                    <a:lnTo>
                      <a:pt x="500" y="1158"/>
                    </a:lnTo>
                    <a:cubicBezTo>
                      <a:pt x="536" y="1206"/>
                      <a:pt x="584" y="1218"/>
                      <a:pt x="631" y="1218"/>
                    </a:cubicBezTo>
                    <a:cubicBezTo>
                      <a:pt x="667" y="1218"/>
                      <a:pt x="738" y="1206"/>
                      <a:pt x="762" y="1158"/>
                    </a:cubicBezTo>
                    <a:lnTo>
                      <a:pt x="1596" y="325"/>
                    </a:lnTo>
                    <a:cubicBezTo>
                      <a:pt x="1667" y="253"/>
                      <a:pt x="1667" y="134"/>
                      <a:pt x="1596" y="63"/>
                    </a:cubicBezTo>
                    <a:cubicBezTo>
                      <a:pt x="1560" y="21"/>
                      <a:pt x="1512" y="0"/>
                      <a:pt x="1465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85" name="Google Shape;185;p26"/>
              <p:cNvSpPr/>
              <p:nvPr/>
            </p:nvSpPr>
            <p:spPr>
              <a:xfrm>
                <a:off x="2212404" y="4075386"/>
                <a:ext cx="53088" cy="38861"/>
              </a:xfrm>
              <a:custGeom>
                <a:rect b="b" l="l" r="r" t="t"/>
                <a:pathLst>
                  <a:path extrusionOk="0" h="1221" w="1668">
                    <a:moveTo>
                      <a:pt x="1455" y="0"/>
                    </a:moveTo>
                    <a:cubicBezTo>
                      <a:pt x="1406" y="0"/>
                      <a:pt x="1358" y="18"/>
                      <a:pt x="1322" y="54"/>
                    </a:cubicBezTo>
                    <a:lnTo>
                      <a:pt x="620" y="756"/>
                    </a:lnTo>
                    <a:lnTo>
                      <a:pt x="346" y="471"/>
                    </a:lnTo>
                    <a:cubicBezTo>
                      <a:pt x="304" y="435"/>
                      <a:pt x="254" y="417"/>
                      <a:pt x="205" y="417"/>
                    </a:cubicBezTo>
                    <a:cubicBezTo>
                      <a:pt x="156" y="417"/>
                      <a:pt x="108" y="435"/>
                      <a:pt x="72" y="471"/>
                    </a:cubicBezTo>
                    <a:cubicBezTo>
                      <a:pt x="1" y="554"/>
                      <a:pt x="1" y="673"/>
                      <a:pt x="72" y="745"/>
                    </a:cubicBezTo>
                    <a:lnTo>
                      <a:pt x="489" y="1161"/>
                    </a:lnTo>
                    <a:cubicBezTo>
                      <a:pt x="537" y="1197"/>
                      <a:pt x="584" y="1221"/>
                      <a:pt x="620" y="1221"/>
                    </a:cubicBezTo>
                    <a:cubicBezTo>
                      <a:pt x="668" y="1221"/>
                      <a:pt x="727" y="1197"/>
                      <a:pt x="763" y="1161"/>
                    </a:cubicBezTo>
                    <a:lnTo>
                      <a:pt x="1596" y="328"/>
                    </a:lnTo>
                    <a:cubicBezTo>
                      <a:pt x="1668" y="268"/>
                      <a:pt x="1668" y="137"/>
                      <a:pt x="1596" y="54"/>
                    </a:cubicBezTo>
                    <a:cubicBezTo>
                      <a:pt x="1555" y="18"/>
                      <a:pt x="1504" y="0"/>
                      <a:pt x="1455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  <p:sp>
            <p:nvSpPr>
              <p:cNvPr id="186" name="Google Shape;186;p26"/>
              <p:cNvSpPr/>
              <p:nvPr/>
            </p:nvSpPr>
            <p:spPr>
              <a:xfrm>
                <a:off x="2396972" y="3916694"/>
                <a:ext cx="53088" cy="38798"/>
              </a:xfrm>
              <a:custGeom>
                <a:rect b="b" l="l" r="r" t="t"/>
                <a:pathLst>
                  <a:path extrusionOk="0" h="1219" w="1668">
                    <a:moveTo>
                      <a:pt x="1465" y="1"/>
                    </a:moveTo>
                    <a:cubicBezTo>
                      <a:pt x="1417" y="1"/>
                      <a:pt x="1369" y="21"/>
                      <a:pt x="1334" y="63"/>
                    </a:cubicBezTo>
                    <a:lnTo>
                      <a:pt x="631" y="754"/>
                    </a:lnTo>
                    <a:lnTo>
                      <a:pt x="345" y="480"/>
                    </a:lnTo>
                    <a:cubicBezTo>
                      <a:pt x="310" y="438"/>
                      <a:pt x="262" y="417"/>
                      <a:pt x="215" y="417"/>
                    </a:cubicBezTo>
                    <a:cubicBezTo>
                      <a:pt x="167" y="417"/>
                      <a:pt x="119" y="438"/>
                      <a:pt x="84" y="480"/>
                    </a:cubicBezTo>
                    <a:cubicBezTo>
                      <a:pt x="0" y="551"/>
                      <a:pt x="0" y="670"/>
                      <a:pt x="84" y="742"/>
                    </a:cubicBezTo>
                    <a:lnTo>
                      <a:pt x="500" y="1159"/>
                    </a:lnTo>
                    <a:cubicBezTo>
                      <a:pt x="536" y="1206"/>
                      <a:pt x="584" y="1218"/>
                      <a:pt x="631" y="1218"/>
                    </a:cubicBezTo>
                    <a:cubicBezTo>
                      <a:pt x="667" y="1218"/>
                      <a:pt x="738" y="1206"/>
                      <a:pt x="762" y="1159"/>
                    </a:cubicBezTo>
                    <a:lnTo>
                      <a:pt x="1596" y="325"/>
                    </a:lnTo>
                    <a:cubicBezTo>
                      <a:pt x="1667" y="266"/>
                      <a:pt x="1667" y="135"/>
                      <a:pt x="1596" y="63"/>
                    </a:cubicBezTo>
                    <a:cubicBezTo>
                      <a:pt x="1560" y="21"/>
                      <a:pt x="1512" y="1"/>
                      <a:pt x="1465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19250" lIns="219250" spcFirstLastPara="1" rIns="219250" wrap="square" tIns="219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57">
                  <a:solidFill>
                    <a:srgbClr val="013668"/>
                  </a:solidFill>
                </a:endParaRPr>
              </a:p>
            </p:txBody>
          </p:sp>
        </p:grpSp>
        <p:pic>
          <p:nvPicPr>
            <p:cNvPr id="187" name="Google Shape;187;p26" title="Computadora_TarjetasNumaris (1)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02631" y="-1206483"/>
              <a:ext cx="6432775" cy="64327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8" name="Google Shape;188;p26"/>
            <p:cNvGrpSpPr/>
            <p:nvPr/>
          </p:nvGrpSpPr>
          <p:grpSpPr>
            <a:xfrm>
              <a:off x="7526469" y="1033155"/>
              <a:ext cx="190636" cy="688756"/>
              <a:chOff x="7767013" y="991788"/>
              <a:chExt cx="190636" cy="688756"/>
            </a:xfrm>
          </p:grpSpPr>
          <p:sp>
            <p:nvSpPr>
              <p:cNvPr id="189" name="Google Shape;189;p26"/>
              <p:cNvSpPr/>
              <p:nvPr/>
            </p:nvSpPr>
            <p:spPr>
              <a:xfrm>
                <a:off x="7767013" y="1039355"/>
                <a:ext cx="158665" cy="94639"/>
              </a:xfrm>
              <a:custGeom>
                <a:rect b="b" l="l" r="r" t="t"/>
                <a:pathLst>
                  <a:path extrusionOk="0" h="5567" w="9336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 cap="flat" cmpd="sng" w="9525">
                <a:solidFill>
                  <a:srgbClr val="3274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41650" lIns="241650" spcFirstLastPara="1" rIns="241650" wrap="square" tIns="2416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6"/>
              <p:cNvSpPr/>
              <p:nvPr/>
            </p:nvSpPr>
            <p:spPr>
              <a:xfrm>
                <a:off x="7814364" y="991788"/>
                <a:ext cx="143285" cy="91392"/>
              </a:xfrm>
              <a:custGeom>
                <a:rect b="b" l="l" r="r" t="t"/>
                <a:pathLst>
                  <a:path extrusionOk="0" h="5376" w="8431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 cap="flat" cmpd="sng" w="9525">
                <a:solidFill>
                  <a:srgbClr val="3274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41650" lIns="241650" spcFirstLastPara="1" rIns="241650" wrap="square" tIns="2416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>
                <a:off x="7767013" y="1585905"/>
                <a:ext cx="158665" cy="94639"/>
              </a:xfrm>
              <a:custGeom>
                <a:rect b="b" l="l" r="r" t="t"/>
                <a:pathLst>
                  <a:path extrusionOk="0" h="5567" w="9336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 cap="flat" cmpd="sng" w="9525">
                <a:solidFill>
                  <a:srgbClr val="3274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41650" lIns="241650" spcFirstLastPara="1" rIns="241650" wrap="square" tIns="2416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6"/>
              <p:cNvSpPr/>
              <p:nvPr/>
            </p:nvSpPr>
            <p:spPr>
              <a:xfrm>
                <a:off x="7814364" y="1538338"/>
                <a:ext cx="143285" cy="91392"/>
              </a:xfrm>
              <a:custGeom>
                <a:rect b="b" l="l" r="r" t="t"/>
                <a:pathLst>
                  <a:path extrusionOk="0" h="5376" w="8431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 cap="flat" cmpd="sng" w="9525">
                <a:solidFill>
                  <a:srgbClr val="3274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41650" lIns="241650" spcFirstLastPara="1" rIns="241650" wrap="square" tIns="2416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3" name="Google Shape;193;p26"/>
            <p:cNvSpPr/>
            <p:nvPr/>
          </p:nvSpPr>
          <p:spPr>
            <a:xfrm rot="-1716586">
              <a:off x="5133336" y="3059825"/>
              <a:ext cx="307761" cy="183565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E3E9ED"/>
            </a:solidFill>
            <a:ln cap="flat" cmpd="sng" w="9525">
              <a:solidFill>
                <a:srgbClr val="327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725" lIns="468725" spcFirstLastPara="1" rIns="468725" wrap="square" tIns="468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 rot="-1716586">
              <a:off x="5170116" y="2942369"/>
              <a:ext cx="277928" cy="177267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E3E9ED"/>
            </a:solidFill>
            <a:ln cap="flat" cmpd="sng" w="9525">
              <a:solidFill>
                <a:srgbClr val="327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725" lIns="468725" spcFirstLastPara="1" rIns="468725" wrap="square" tIns="468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/>
          <p:nvPr/>
        </p:nvSpPr>
        <p:spPr>
          <a:xfrm>
            <a:off x="-5121380" y="-992448"/>
            <a:ext cx="7232400" cy="7232400"/>
          </a:xfrm>
          <a:prstGeom prst="ellipse">
            <a:avLst/>
          </a:prstGeom>
          <a:noFill/>
          <a:ln cap="flat" cmpd="sng" w="9525">
            <a:solidFill>
              <a:srgbClr val="3275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35"/>
          <p:cNvSpPr txBox="1"/>
          <p:nvPr/>
        </p:nvSpPr>
        <p:spPr>
          <a:xfrm>
            <a:off x="1248900" y="338915"/>
            <a:ext cx="6646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Tareas </a:t>
            </a:r>
            <a:r>
              <a:rPr lang="en" sz="27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visibles</a:t>
            </a:r>
            <a:endParaRPr sz="2700">
              <a:solidFill>
                <a:srgbClr val="3275B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213B55"/>
                </a:solidFill>
                <a:latin typeface="Raleway"/>
                <a:ea typeface="Raleway"/>
                <a:cs typeface="Raleway"/>
                <a:sym typeface="Raleway"/>
              </a:rPr>
              <a:t>Flujos</a:t>
            </a:r>
            <a:r>
              <a:rPr i="1" lang="en" sz="1700">
                <a:solidFill>
                  <a:srgbClr val="213B55"/>
                </a:solidFill>
                <a:latin typeface="Raleway"/>
                <a:ea typeface="Raleway"/>
                <a:cs typeface="Raleway"/>
                <a:sym typeface="Raleway"/>
              </a:rPr>
              <a:t> clar</a:t>
            </a:r>
            <a:r>
              <a:rPr i="1" lang="en" sz="1700">
                <a:solidFill>
                  <a:srgbClr val="213B55"/>
                </a:solidFill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i="1" lang="en" sz="1700">
                <a:solidFill>
                  <a:srgbClr val="213B55"/>
                </a:solidFill>
                <a:latin typeface="Raleway"/>
                <a:ea typeface="Raleway"/>
                <a:cs typeface="Raleway"/>
                <a:sym typeface="Raleway"/>
              </a:rPr>
              <a:t>s, tiempos definidos, operación continua</a:t>
            </a:r>
            <a:endParaRPr i="1" sz="2400">
              <a:solidFill>
                <a:srgbClr val="3274B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275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67" name="Google Shape;367;p35"/>
          <p:cNvGrpSpPr/>
          <p:nvPr/>
        </p:nvGrpSpPr>
        <p:grpSpPr>
          <a:xfrm>
            <a:off x="-1096653" y="1350414"/>
            <a:ext cx="6158324" cy="3401806"/>
            <a:chOff x="2228450" y="1050513"/>
            <a:chExt cx="4743375" cy="2620200"/>
          </a:xfrm>
        </p:grpSpPr>
        <p:pic>
          <p:nvPicPr>
            <p:cNvPr id="368" name="Google Shape;368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28450" y="1050513"/>
              <a:ext cx="4571100" cy="2620200"/>
            </a:xfrm>
            <a:prstGeom prst="roundRect">
              <a:avLst>
                <a:gd fmla="val 6258" name="adj"/>
              </a:avLst>
            </a:prstGeom>
            <a:noFill/>
            <a:ln>
              <a:noFill/>
            </a:ln>
            <a:effectLst>
              <a:outerShdw blurRad="259680" rotWithShape="0" algn="bl" dir="5400000" dist="24731">
                <a:srgbClr val="000000">
                  <a:alpha val="25000"/>
                </a:srgbClr>
              </a:outerShdw>
            </a:effectLst>
          </p:spPr>
        </p:pic>
        <p:pic>
          <p:nvPicPr>
            <p:cNvPr id="369" name="Google Shape;369;p35"/>
            <p:cNvPicPr preferRelativeResize="0"/>
            <p:nvPr/>
          </p:nvPicPr>
          <p:blipFill rotWithShape="1">
            <a:blip r:embed="rId4">
              <a:alphaModFix/>
            </a:blip>
            <a:srcRect b="8663" l="77381" r="0" t="68496"/>
            <a:stretch/>
          </p:blipFill>
          <p:spPr>
            <a:xfrm>
              <a:off x="5588825" y="2800750"/>
              <a:ext cx="1383000" cy="800700"/>
            </a:xfrm>
            <a:prstGeom prst="roundRect">
              <a:avLst>
                <a:gd fmla="val 6258" name="adj"/>
              </a:avLst>
            </a:prstGeom>
            <a:noFill/>
            <a:ln>
              <a:noFill/>
            </a:ln>
            <a:effectLst>
              <a:outerShdw blurRad="259680" rotWithShape="0" algn="bl" dir="5400000" dist="24731">
                <a:srgbClr val="000000">
                  <a:alpha val="25000"/>
                </a:srgbClr>
              </a:outerShdw>
            </a:effectLst>
          </p:spPr>
        </p:pic>
      </p:grpSp>
      <p:sp>
        <p:nvSpPr>
          <p:cNvPr id="370" name="Google Shape;370;p35"/>
          <p:cNvSpPr txBox="1"/>
          <p:nvPr/>
        </p:nvSpPr>
        <p:spPr>
          <a:xfrm>
            <a:off x="5664424" y="1876615"/>
            <a:ext cx="30009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Configura un tiempo determinado</a:t>
            </a:r>
            <a:r>
              <a:rPr lang="en" sz="11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 antes de que la </a:t>
            </a:r>
            <a:r>
              <a:rPr b="1" lang="en" sz="11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fecha de seguimiento de una solicitud expire. </a:t>
            </a:r>
            <a:endParaRPr b="1" sz="1100">
              <a:solidFill>
                <a:srgbClr val="18325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1" name="Google Shape;371;p35"/>
          <p:cNvCxnSpPr>
            <a:stCxn id="370" idx="1"/>
            <a:endCxn id="369" idx="3"/>
          </p:cNvCxnSpPr>
          <p:nvPr/>
        </p:nvCxnSpPr>
        <p:spPr>
          <a:xfrm flipH="1">
            <a:off x="5061724" y="2248315"/>
            <a:ext cx="602700" cy="18942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3275BA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/>
          <p:nvPr/>
        </p:nvSpPr>
        <p:spPr>
          <a:xfrm>
            <a:off x="-620250" y="2824875"/>
            <a:ext cx="10572900" cy="7754700"/>
          </a:xfrm>
          <a:prstGeom prst="ellipse">
            <a:avLst/>
          </a:prstGeom>
          <a:noFill/>
          <a:ln cap="flat" cmpd="sng" w="9525">
            <a:solidFill>
              <a:srgbClr val="3275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36"/>
          <p:cNvSpPr/>
          <p:nvPr/>
        </p:nvSpPr>
        <p:spPr>
          <a:xfrm>
            <a:off x="6087675" y="1984900"/>
            <a:ext cx="2476200" cy="2263800"/>
          </a:xfrm>
          <a:prstGeom prst="roundRect">
            <a:avLst>
              <a:gd fmla="val 9288" name="adj"/>
            </a:avLst>
          </a:prstGeom>
          <a:solidFill>
            <a:schemeClr val="accent6"/>
          </a:solidFill>
          <a:ln>
            <a:noFill/>
          </a:ln>
          <a:effectLst>
            <a:outerShdw blurRad="200025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3374375" y="1984900"/>
            <a:ext cx="2476200" cy="2263800"/>
          </a:xfrm>
          <a:prstGeom prst="roundRect">
            <a:avLst>
              <a:gd fmla="val 9288" name="adj"/>
            </a:avLst>
          </a:prstGeom>
          <a:solidFill>
            <a:schemeClr val="accent6"/>
          </a:solidFill>
          <a:ln>
            <a:noFill/>
          </a:ln>
          <a:effectLst>
            <a:outerShdw blurRad="200025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36"/>
          <p:cNvSpPr/>
          <p:nvPr/>
        </p:nvSpPr>
        <p:spPr>
          <a:xfrm>
            <a:off x="707575" y="1984900"/>
            <a:ext cx="2476200" cy="2263800"/>
          </a:xfrm>
          <a:prstGeom prst="roundRect">
            <a:avLst>
              <a:gd fmla="val 9288" name="adj"/>
            </a:avLst>
          </a:prstGeom>
          <a:solidFill>
            <a:schemeClr val="accent6"/>
          </a:solidFill>
          <a:ln>
            <a:noFill/>
          </a:ln>
          <a:effectLst>
            <a:outerShdw blurRad="200025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6"/>
          <p:cNvSpPr txBox="1"/>
          <p:nvPr/>
        </p:nvSpPr>
        <p:spPr>
          <a:xfrm>
            <a:off x="2518181" y="361200"/>
            <a:ext cx="413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¿Cómo te verían tus clientes </a:t>
            </a:r>
            <a:endParaRPr b="1" sz="2000">
              <a:solidFill>
                <a:srgbClr val="3275B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si optimizas sus procesos?</a:t>
            </a:r>
            <a:endParaRPr sz="2000">
              <a:solidFill>
                <a:srgbClr val="213B5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>
            <a:off x="953125" y="2339500"/>
            <a:ext cx="2062800" cy="1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“Nos ha ayudado en la c</a:t>
            </a: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reaci</a:t>
            </a: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ón de </a:t>
            </a: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 tableros específicos para cada operador, permitiendo una gestión más focalizada y clara de nuestras responsabilidades.”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9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Consultor</a:t>
            </a:r>
            <a:r>
              <a:rPr b="1" i="1" lang="en" sz="9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 de Mantenimiento -Bryan Medina</a:t>
            </a:r>
            <a:endParaRPr b="1" i="1" sz="900">
              <a:solidFill>
                <a:srgbClr val="3275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2" name="Google Shape;382;p36"/>
          <p:cNvSpPr txBox="1"/>
          <p:nvPr/>
        </p:nvSpPr>
        <p:spPr>
          <a:xfrm>
            <a:off x="3677550" y="2378350"/>
            <a:ext cx="1977300" cy="1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“Es mucho más sencillo el a</a:t>
            </a: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signar categorías y etiquetas a las solicitudes para filtrar y dar seguimiento de manera eficiente.”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9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Gerente de Mantenimiento -Gustavo Cabrera </a:t>
            </a:r>
            <a:endParaRPr b="1" i="1" sz="900">
              <a:solidFill>
                <a:srgbClr val="3275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3" name="Google Shape;383;p36"/>
          <p:cNvSpPr txBox="1"/>
          <p:nvPr/>
        </p:nvSpPr>
        <p:spPr>
          <a:xfrm>
            <a:off x="6355275" y="2378350"/>
            <a:ext cx="20085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“Nos</a:t>
            </a: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 da una visibilidad completa de los servicios que administra cada miembro del equipo, facilitando la supervisión y la carga de trabajo.”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9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Asesor de Mantenimiento </a:t>
            </a:r>
            <a:br>
              <a:rPr b="1" i="1" lang="en" sz="9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1" lang="en" sz="9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-Jazive Jimenez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4" name="Google Shape;384;p36"/>
          <p:cNvSpPr/>
          <p:nvPr/>
        </p:nvSpPr>
        <p:spPr>
          <a:xfrm>
            <a:off x="1456225" y="1326875"/>
            <a:ext cx="978900" cy="9789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36"/>
          <p:cNvSpPr/>
          <p:nvPr/>
        </p:nvSpPr>
        <p:spPr>
          <a:xfrm>
            <a:off x="1572925" y="1443575"/>
            <a:ext cx="745500" cy="745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83625" lIns="83625" spcFirstLastPara="1" rIns="83625" wrap="square" tIns="83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6" name="Google Shape;38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425" y="1473225"/>
            <a:ext cx="777000" cy="7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6"/>
          <p:cNvSpPr/>
          <p:nvPr/>
        </p:nvSpPr>
        <p:spPr>
          <a:xfrm>
            <a:off x="1510825" y="1381475"/>
            <a:ext cx="869700" cy="869700"/>
          </a:xfrm>
          <a:prstGeom prst="ellipse">
            <a:avLst/>
          </a:prstGeom>
          <a:noFill/>
          <a:ln cap="flat" cmpd="sng" w="8725">
            <a:solidFill>
              <a:srgbClr val="3275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625" lIns="83625" spcFirstLastPara="1" rIns="83625" wrap="square" tIns="83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36"/>
          <p:cNvSpPr/>
          <p:nvPr/>
        </p:nvSpPr>
        <p:spPr>
          <a:xfrm>
            <a:off x="4085300" y="1381475"/>
            <a:ext cx="978900" cy="9789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36"/>
          <p:cNvSpPr/>
          <p:nvPr/>
        </p:nvSpPr>
        <p:spPr>
          <a:xfrm>
            <a:off x="4202000" y="1498175"/>
            <a:ext cx="745500" cy="745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83625" lIns="83625" spcFirstLastPara="1" rIns="83625" wrap="square" tIns="83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36"/>
          <p:cNvSpPr/>
          <p:nvPr/>
        </p:nvSpPr>
        <p:spPr>
          <a:xfrm>
            <a:off x="4150325" y="1436075"/>
            <a:ext cx="869700" cy="869700"/>
          </a:xfrm>
          <a:prstGeom prst="ellipse">
            <a:avLst/>
          </a:prstGeom>
          <a:noFill/>
          <a:ln cap="flat" cmpd="sng" w="8725">
            <a:solidFill>
              <a:srgbClr val="3275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625" lIns="83625" spcFirstLastPara="1" rIns="83625" wrap="square" tIns="83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36"/>
          <p:cNvSpPr/>
          <p:nvPr/>
        </p:nvSpPr>
        <p:spPr>
          <a:xfrm>
            <a:off x="6789825" y="1381475"/>
            <a:ext cx="978900" cy="9789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36"/>
          <p:cNvSpPr/>
          <p:nvPr/>
        </p:nvSpPr>
        <p:spPr>
          <a:xfrm>
            <a:off x="6906525" y="1498175"/>
            <a:ext cx="745500" cy="745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83625" lIns="83625" spcFirstLastPara="1" rIns="83625" wrap="square" tIns="83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6844425" y="1436075"/>
            <a:ext cx="869700" cy="869700"/>
          </a:xfrm>
          <a:prstGeom prst="ellipse">
            <a:avLst/>
          </a:prstGeom>
          <a:noFill/>
          <a:ln cap="flat" cmpd="sng" w="8725">
            <a:solidFill>
              <a:srgbClr val="3275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625" lIns="83625" spcFirstLastPara="1" rIns="83625" wrap="square" tIns="83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p36"/>
          <p:cNvPicPr preferRelativeResize="0"/>
          <p:nvPr/>
        </p:nvPicPr>
        <p:blipFill rotWithShape="1">
          <a:blip r:embed="rId5">
            <a:alphaModFix/>
          </a:blip>
          <a:srcRect b="25956" l="16659" r="14212" t="20001"/>
          <a:stretch/>
        </p:blipFill>
        <p:spPr>
          <a:xfrm>
            <a:off x="4212425" y="1473230"/>
            <a:ext cx="745500" cy="777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5" name="Google Shape;395;p36"/>
          <p:cNvPicPr preferRelativeResize="0"/>
          <p:nvPr/>
        </p:nvPicPr>
        <p:blipFill rotWithShape="1">
          <a:blip r:embed="rId6">
            <a:alphaModFix/>
          </a:blip>
          <a:srcRect b="27509" l="13310" r="13310" t="17735"/>
          <a:stretch/>
        </p:blipFill>
        <p:spPr>
          <a:xfrm>
            <a:off x="6906525" y="1490775"/>
            <a:ext cx="745500" cy="74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/>
          <p:nvPr/>
        </p:nvSpPr>
        <p:spPr>
          <a:xfrm>
            <a:off x="720000" y="752925"/>
            <a:ext cx="770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rPr>
              <a:t>El resultado: </a:t>
            </a:r>
            <a:r>
              <a:rPr b="1" lang="en" sz="25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rentabilidad visible</a:t>
            </a:r>
            <a:endParaRPr b="1" sz="2500">
              <a:solidFill>
                <a:srgbClr val="01366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Elimina la complejidad, multiplica las ganancias</a:t>
            </a:r>
            <a:endParaRPr i="1" sz="800">
              <a:solidFill>
                <a:srgbClr val="01366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01" name="Google Shape;401;p37"/>
          <p:cNvGrpSpPr/>
          <p:nvPr/>
        </p:nvGrpSpPr>
        <p:grpSpPr>
          <a:xfrm>
            <a:off x="6251050" y="2180162"/>
            <a:ext cx="2478000" cy="4190463"/>
            <a:chOff x="6251050" y="2180162"/>
            <a:chExt cx="2478000" cy="4190463"/>
          </a:xfrm>
        </p:grpSpPr>
        <p:grpSp>
          <p:nvGrpSpPr>
            <p:cNvPr id="402" name="Google Shape;402;p37"/>
            <p:cNvGrpSpPr/>
            <p:nvPr/>
          </p:nvGrpSpPr>
          <p:grpSpPr>
            <a:xfrm>
              <a:off x="6251050" y="2549500"/>
              <a:ext cx="2478000" cy="3821125"/>
              <a:chOff x="6251050" y="2549500"/>
              <a:chExt cx="2478000" cy="3821125"/>
            </a:xfrm>
          </p:grpSpPr>
          <p:sp>
            <p:nvSpPr>
              <p:cNvPr id="403" name="Google Shape;403;p37"/>
              <p:cNvSpPr/>
              <p:nvPr/>
            </p:nvSpPr>
            <p:spPr>
              <a:xfrm>
                <a:off x="6251050" y="2549500"/>
                <a:ext cx="2478000" cy="1446300"/>
              </a:xfrm>
              <a:prstGeom prst="roundRect">
                <a:avLst>
                  <a:gd fmla="val 591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aseline="-25000"/>
              </a:p>
            </p:txBody>
          </p:sp>
          <p:sp>
            <p:nvSpPr>
              <p:cNvPr id="404" name="Google Shape;404;p37"/>
              <p:cNvSpPr txBox="1"/>
              <p:nvPr/>
            </p:nvSpPr>
            <p:spPr>
              <a:xfrm>
                <a:off x="6321700" y="3085533"/>
                <a:ext cx="2343000" cy="43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b="1" lang="en" sz="15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Un equipo más </a:t>
                </a:r>
                <a:r>
                  <a:rPr lang="en" sz="15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productivo y enfocado</a:t>
                </a:r>
                <a:endParaRPr sz="15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cxnSp>
            <p:nvCxnSpPr>
              <p:cNvPr id="405" name="Google Shape;405;p37"/>
              <p:cNvCxnSpPr/>
              <p:nvPr/>
            </p:nvCxnSpPr>
            <p:spPr>
              <a:xfrm>
                <a:off x="7493200" y="3983525"/>
                <a:ext cx="0" cy="2387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274BA"/>
                </a:solidFill>
                <a:prstDash val="solid"/>
                <a:round/>
                <a:headEnd len="med" w="med" type="oval"/>
                <a:tailEnd len="med" w="med" type="none"/>
              </a:ln>
            </p:spPr>
          </p:cxnSp>
        </p:grpSp>
        <p:grpSp>
          <p:nvGrpSpPr>
            <p:cNvPr id="406" name="Google Shape;406;p37"/>
            <p:cNvGrpSpPr/>
            <p:nvPr/>
          </p:nvGrpSpPr>
          <p:grpSpPr>
            <a:xfrm>
              <a:off x="7220306" y="2180162"/>
              <a:ext cx="539498" cy="539498"/>
              <a:chOff x="7084446" y="976155"/>
              <a:chExt cx="603600" cy="603600"/>
            </a:xfrm>
          </p:grpSpPr>
          <p:sp>
            <p:nvSpPr>
              <p:cNvPr id="407" name="Google Shape;407;p37"/>
              <p:cNvSpPr/>
              <p:nvPr/>
            </p:nvSpPr>
            <p:spPr>
              <a:xfrm>
                <a:off x="7084446" y="976155"/>
                <a:ext cx="603600" cy="603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75" rotWithShape="0" algn="bl" dir="5400000" dist="1905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08" name="Google Shape;408;p37"/>
              <p:cNvGrpSpPr/>
              <p:nvPr/>
            </p:nvGrpSpPr>
            <p:grpSpPr>
              <a:xfrm>
                <a:off x="7188547" y="1080219"/>
                <a:ext cx="395413" cy="395448"/>
                <a:chOff x="9022186" y="1254831"/>
                <a:chExt cx="607860" cy="607914"/>
              </a:xfrm>
            </p:grpSpPr>
            <p:sp>
              <p:nvSpPr>
                <p:cNvPr id="409" name="Google Shape;409;p37"/>
                <p:cNvSpPr/>
                <p:nvPr/>
              </p:nvSpPr>
              <p:spPr>
                <a:xfrm>
                  <a:off x="9022186" y="1254831"/>
                  <a:ext cx="607860" cy="607914"/>
                </a:xfrm>
                <a:custGeom>
                  <a:rect b="b" l="l" r="r" t="t"/>
                  <a:pathLst>
                    <a:path extrusionOk="0" h="607914" w="607860">
                      <a:moveTo>
                        <a:pt x="96788" y="0"/>
                      </a:moveTo>
                      <a:cubicBezTo>
                        <a:pt x="104173" y="0"/>
                        <a:pt x="111493" y="0"/>
                        <a:pt x="118877" y="0"/>
                      </a:cubicBezTo>
                      <a:cubicBezTo>
                        <a:pt x="120054" y="327"/>
                        <a:pt x="121165" y="850"/>
                        <a:pt x="122341" y="1046"/>
                      </a:cubicBezTo>
                      <a:cubicBezTo>
                        <a:pt x="168677" y="7777"/>
                        <a:pt x="204359" y="41369"/>
                        <a:pt x="213574" y="87246"/>
                      </a:cubicBezTo>
                      <a:cubicBezTo>
                        <a:pt x="214947" y="93978"/>
                        <a:pt x="215469" y="100840"/>
                        <a:pt x="216319" y="107571"/>
                      </a:cubicBezTo>
                      <a:lnTo>
                        <a:pt x="353169" y="107571"/>
                      </a:lnTo>
                      <a:cubicBezTo>
                        <a:pt x="353953" y="103127"/>
                        <a:pt x="354541" y="98879"/>
                        <a:pt x="355456" y="94762"/>
                      </a:cubicBezTo>
                      <a:cubicBezTo>
                        <a:pt x="365978" y="43852"/>
                        <a:pt x="413032" y="7842"/>
                        <a:pt x="466360" y="9999"/>
                      </a:cubicBezTo>
                      <a:cubicBezTo>
                        <a:pt x="517205" y="12025"/>
                        <a:pt x="561449" y="52871"/>
                        <a:pt x="567396" y="103454"/>
                      </a:cubicBezTo>
                      <a:cubicBezTo>
                        <a:pt x="567854" y="107571"/>
                        <a:pt x="569487" y="109205"/>
                        <a:pt x="573343" y="110381"/>
                      </a:cubicBezTo>
                      <a:cubicBezTo>
                        <a:pt x="593995" y="116786"/>
                        <a:pt x="607457" y="135085"/>
                        <a:pt x="607784" y="156651"/>
                      </a:cubicBezTo>
                      <a:cubicBezTo>
                        <a:pt x="607915" y="164232"/>
                        <a:pt x="607784" y="171748"/>
                        <a:pt x="607784" y="179329"/>
                      </a:cubicBezTo>
                      <a:cubicBezTo>
                        <a:pt x="607784" y="256119"/>
                        <a:pt x="607784" y="332909"/>
                        <a:pt x="607784" y="409633"/>
                      </a:cubicBezTo>
                      <a:cubicBezTo>
                        <a:pt x="607784" y="439827"/>
                        <a:pt x="586741" y="460740"/>
                        <a:pt x="556482" y="460805"/>
                      </a:cubicBezTo>
                      <a:cubicBezTo>
                        <a:pt x="544849" y="460805"/>
                        <a:pt x="533216" y="460805"/>
                        <a:pt x="521584" y="460805"/>
                      </a:cubicBezTo>
                      <a:cubicBezTo>
                        <a:pt x="517793" y="460805"/>
                        <a:pt x="513937" y="460805"/>
                        <a:pt x="510277" y="460805"/>
                      </a:cubicBezTo>
                      <a:cubicBezTo>
                        <a:pt x="508709" y="477731"/>
                        <a:pt x="511127" y="480411"/>
                        <a:pt x="527073" y="480411"/>
                      </a:cubicBezTo>
                      <a:cubicBezTo>
                        <a:pt x="544196" y="480411"/>
                        <a:pt x="561384" y="480280"/>
                        <a:pt x="578506" y="480411"/>
                      </a:cubicBezTo>
                      <a:cubicBezTo>
                        <a:pt x="591642" y="480542"/>
                        <a:pt x="602883" y="488972"/>
                        <a:pt x="606543" y="501193"/>
                      </a:cubicBezTo>
                      <a:cubicBezTo>
                        <a:pt x="612359" y="520407"/>
                        <a:pt x="598243" y="539098"/>
                        <a:pt x="577591" y="539163"/>
                      </a:cubicBezTo>
                      <a:cubicBezTo>
                        <a:pt x="530406" y="539294"/>
                        <a:pt x="483221" y="539229"/>
                        <a:pt x="436101" y="539163"/>
                      </a:cubicBezTo>
                      <a:cubicBezTo>
                        <a:pt x="431853" y="539163"/>
                        <a:pt x="429304" y="539948"/>
                        <a:pt x="427083" y="544065"/>
                      </a:cubicBezTo>
                      <a:cubicBezTo>
                        <a:pt x="421789" y="553737"/>
                        <a:pt x="413032" y="558573"/>
                        <a:pt x="401987" y="558835"/>
                      </a:cubicBezTo>
                      <a:cubicBezTo>
                        <a:pt x="395059" y="558965"/>
                        <a:pt x="388067" y="559096"/>
                        <a:pt x="381139" y="558835"/>
                      </a:cubicBezTo>
                      <a:cubicBezTo>
                        <a:pt x="370095" y="558377"/>
                        <a:pt x="360096" y="560011"/>
                        <a:pt x="349705" y="565370"/>
                      </a:cubicBezTo>
                      <a:cubicBezTo>
                        <a:pt x="325263" y="577918"/>
                        <a:pt x="299775" y="588505"/>
                        <a:pt x="274745" y="599942"/>
                      </a:cubicBezTo>
                      <a:cubicBezTo>
                        <a:pt x="263243" y="605170"/>
                        <a:pt x="251217" y="607915"/>
                        <a:pt x="238604" y="607915"/>
                      </a:cubicBezTo>
                      <a:cubicBezTo>
                        <a:pt x="167762" y="607915"/>
                        <a:pt x="96918" y="607915"/>
                        <a:pt x="26010" y="607915"/>
                      </a:cubicBezTo>
                      <a:cubicBezTo>
                        <a:pt x="24050" y="607915"/>
                        <a:pt x="22089" y="607719"/>
                        <a:pt x="19868" y="607653"/>
                      </a:cubicBezTo>
                      <a:cubicBezTo>
                        <a:pt x="19802" y="606020"/>
                        <a:pt x="19671" y="604843"/>
                        <a:pt x="19671" y="603667"/>
                      </a:cubicBezTo>
                      <a:cubicBezTo>
                        <a:pt x="19671" y="574062"/>
                        <a:pt x="19213" y="544457"/>
                        <a:pt x="19802" y="514852"/>
                      </a:cubicBezTo>
                      <a:cubicBezTo>
                        <a:pt x="20521" y="479104"/>
                        <a:pt x="35422" y="449956"/>
                        <a:pt x="63001" y="427213"/>
                      </a:cubicBezTo>
                      <a:cubicBezTo>
                        <a:pt x="68098" y="423031"/>
                        <a:pt x="75352" y="419959"/>
                        <a:pt x="77836" y="414666"/>
                      </a:cubicBezTo>
                      <a:cubicBezTo>
                        <a:pt x="80450" y="409111"/>
                        <a:pt x="78228" y="401464"/>
                        <a:pt x="78489" y="394733"/>
                      </a:cubicBezTo>
                      <a:cubicBezTo>
                        <a:pt x="78685" y="390812"/>
                        <a:pt x="77509" y="388786"/>
                        <a:pt x="73719" y="386891"/>
                      </a:cubicBezTo>
                      <a:cubicBezTo>
                        <a:pt x="48034" y="374212"/>
                        <a:pt x="30259" y="354214"/>
                        <a:pt x="23331" y="326308"/>
                      </a:cubicBezTo>
                      <a:cubicBezTo>
                        <a:pt x="15946" y="296442"/>
                        <a:pt x="19998" y="265791"/>
                        <a:pt x="20390" y="235467"/>
                      </a:cubicBezTo>
                      <a:cubicBezTo>
                        <a:pt x="20390" y="233245"/>
                        <a:pt x="21109" y="231023"/>
                        <a:pt x="21632" y="228867"/>
                      </a:cubicBezTo>
                      <a:cubicBezTo>
                        <a:pt x="24835" y="215208"/>
                        <a:pt x="32219" y="203902"/>
                        <a:pt x="42414" y="194033"/>
                      </a:cubicBezTo>
                      <a:cubicBezTo>
                        <a:pt x="41107" y="192792"/>
                        <a:pt x="40127" y="191811"/>
                        <a:pt x="39081" y="190897"/>
                      </a:cubicBezTo>
                      <a:cubicBezTo>
                        <a:pt x="20847" y="175604"/>
                        <a:pt x="8823" y="156325"/>
                        <a:pt x="3071" y="133255"/>
                      </a:cubicBezTo>
                      <a:cubicBezTo>
                        <a:pt x="1895" y="128550"/>
                        <a:pt x="1046" y="123713"/>
                        <a:pt x="0" y="118943"/>
                      </a:cubicBezTo>
                      <a:cubicBezTo>
                        <a:pt x="0" y="111558"/>
                        <a:pt x="0" y="104238"/>
                        <a:pt x="0" y="96853"/>
                      </a:cubicBezTo>
                      <a:cubicBezTo>
                        <a:pt x="393" y="95089"/>
                        <a:pt x="915" y="93390"/>
                        <a:pt x="1241" y="91625"/>
                      </a:cubicBezTo>
                      <a:cubicBezTo>
                        <a:pt x="8888" y="49930"/>
                        <a:pt x="32546" y="21370"/>
                        <a:pt x="72085" y="6339"/>
                      </a:cubicBezTo>
                      <a:cubicBezTo>
                        <a:pt x="79992" y="3333"/>
                        <a:pt x="88554" y="2091"/>
                        <a:pt x="96788" y="65"/>
                      </a:cubicBezTo>
                      <a:close/>
                      <a:moveTo>
                        <a:pt x="185538" y="362252"/>
                      </a:moveTo>
                      <a:lnTo>
                        <a:pt x="588113" y="362252"/>
                      </a:lnTo>
                      <a:lnTo>
                        <a:pt x="588113" y="355129"/>
                      </a:lnTo>
                      <a:cubicBezTo>
                        <a:pt x="588113" y="290429"/>
                        <a:pt x="588113" y="225664"/>
                        <a:pt x="588113" y="160965"/>
                      </a:cubicBezTo>
                      <a:cubicBezTo>
                        <a:pt x="588113" y="158743"/>
                        <a:pt x="588113" y="156455"/>
                        <a:pt x="588047" y="154233"/>
                      </a:cubicBezTo>
                      <a:cubicBezTo>
                        <a:pt x="587656" y="144953"/>
                        <a:pt x="578702" y="130837"/>
                        <a:pt x="568245" y="130183"/>
                      </a:cubicBezTo>
                      <a:cubicBezTo>
                        <a:pt x="559684" y="189459"/>
                        <a:pt x="512042" y="222854"/>
                        <a:pt x="467079" y="225272"/>
                      </a:cubicBezTo>
                      <a:cubicBezTo>
                        <a:pt x="443290" y="226579"/>
                        <a:pt x="421266" y="220828"/>
                        <a:pt x="401465" y="207562"/>
                      </a:cubicBezTo>
                      <a:cubicBezTo>
                        <a:pt x="372970" y="188478"/>
                        <a:pt x="357351" y="161422"/>
                        <a:pt x="353169" y="127765"/>
                      </a:cubicBezTo>
                      <a:lnTo>
                        <a:pt x="213639" y="127765"/>
                      </a:lnTo>
                      <a:cubicBezTo>
                        <a:pt x="207627" y="157370"/>
                        <a:pt x="192073" y="180505"/>
                        <a:pt x="168088" y="197236"/>
                      </a:cubicBezTo>
                      <a:cubicBezTo>
                        <a:pt x="170899" y="203640"/>
                        <a:pt x="173447" y="209391"/>
                        <a:pt x="176192" y="215665"/>
                      </a:cubicBezTo>
                      <a:cubicBezTo>
                        <a:pt x="182074" y="215665"/>
                        <a:pt x="188347" y="215665"/>
                        <a:pt x="194687" y="215665"/>
                      </a:cubicBezTo>
                      <a:cubicBezTo>
                        <a:pt x="212332" y="215796"/>
                        <a:pt x="225599" y="228540"/>
                        <a:pt x="225468" y="245270"/>
                      </a:cubicBezTo>
                      <a:cubicBezTo>
                        <a:pt x="225338" y="261739"/>
                        <a:pt x="212267" y="274287"/>
                        <a:pt x="194883" y="274483"/>
                      </a:cubicBezTo>
                      <a:cubicBezTo>
                        <a:pt x="189262" y="274483"/>
                        <a:pt x="183577" y="274483"/>
                        <a:pt x="177826" y="274483"/>
                      </a:cubicBezTo>
                      <a:cubicBezTo>
                        <a:pt x="180440" y="304219"/>
                        <a:pt x="183054" y="333170"/>
                        <a:pt x="185603" y="362252"/>
                      </a:cubicBezTo>
                      <a:close/>
                      <a:moveTo>
                        <a:pt x="221416" y="549881"/>
                      </a:moveTo>
                      <a:cubicBezTo>
                        <a:pt x="224488" y="548443"/>
                        <a:pt x="227037" y="547071"/>
                        <a:pt x="229651" y="546156"/>
                      </a:cubicBezTo>
                      <a:cubicBezTo>
                        <a:pt x="233376" y="544914"/>
                        <a:pt x="234487" y="542758"/>
                        <a:pt x="233834" y="538771"/>
                      </a:cubicBezTo>
                      <a:cubicBezTo>
                        <a:pt x="231677" y="525701"/>
                        <a:pt x="230108" y="512499"/>
                        <a:pt x="227886" y="499429"/>
                      </a:cubicBezTo>
                      <a:cubicBezTo>
                        <a:pt x="220240" y="454139"/>
                        <a:pt x="178872" y="420678"/>
                        <a:pt x="131752" y="421528"/>
                      </a:cubicBezTo>
                      <a:cubicBezTo>
                        <a:pt x="86331" y="422312"/>
                        <a:pt x="45355" y="457864"/>
                        <a:pt x="40584" y="502696"/>
                      </a:cubicBezTo>
                      <a:cubicBezTo>
                        <a:pt x="38231" y="524720"/>
                        <a:pt x="39474" y="547136"/>
                        <a:pt x="39146" y="569357"/>
                      </a:cubicBezTo>
                      <a:cubicBezTo>
                        <a:pt x="39081" y="575434"/>
                        <a:pt x="39146" y="581512"/>
                        <a:pt x="39146" y="587721"/>
                      </a:cubicBezTo>
                      <a:lnTo>
                        <a:pt x="186322" y="587721"/>
                      </a:lnTo>
                      <a:cubicBezTo>
                        <a:pt x="159527" y="565043"/>
                        <a:pt x="158351" y="532105"/>
                        <a:pt x="147175" y="502827"/>
                      </a:cubicBezTo>
                      <a:cubicBezTo>
                        <a:pt x="153972" y="500801"/>
                        <a:pt x="159919" y="499037"/>
                        <a:pt x="166128" y="497141"/>
                      </a:cubicBezTo>
                      <a:cubicBezTo>
                        <a:pt x="171225" y="513937"/>
                        <a:pt x="175800" y="530210"/>
                        <a:pt x="181159" y="546221"/>
                      </a:cubicBezTo>
                      <a:cubicBezTo>
                        <a:pt x="190896" y="575304"/>
                        <a:pt x="219521" y="593276"/>
                        <a:pt x="249453" y="586610"/>
                      </a:cubicBezTo>
                      <a:cubicBezTo>
                        <a:pt x="266510" y="582819"/>
                        <a:pt x="282522" y="574454"/>
                        <a:pt x="299383" y="567984"/>
                      </a:cubicBezTo>
                      <a:cubicBezTo>
                        <a:pt x="295070" y="558246"/>
                        <a:pt x="291344" y="549947"/>
                        <a:pt x="287488" y="541255"/>
                      </a:cubicBezTo>
                      <a:cubicBezTo>
                        <a:pt x="268013" y="550077"/>
                        <a:pt x="248995" y="558704"/>
                        <a:pt x="229520" y="567527"/>
                      </a:cubicBezTo>
                      <a:cubicBezTo>
                        <a:pt x="226841" y="561645"/>
                        <a:pt x="224292" y="556155"/>
                        <a:pt x="221351" y="549816"/>
                      </a:cubicBezTo>
                      <a:close/>
                      <a:moveTo>
                        <a:pt x="588047" y="382316"/>
                      </a:moveTo>
                      <a:lnTo>
                        <a:pt x="580075" y="382316"/>
                      </a:lnTo>
                      <a:cubicBezTo>
                        <a:pt x="449434" y="382316"/>
                        <a:pt x="318793" y="382381"/>
                        <a:pt x="188087" y="382185"/>
                      </a:cubicBezTo>
                      <a:cubicBezTo>
                        <a:pt x="176911" y="382185"/>
                        <a:pt x="166128" y="382185"/>
                        <a:pt x="156978" y="391008"/>
                      </a:cubicBezTo>
                      <a:lnTo>
                        <a:pt x="156978" y="404209"/>
                      </a:lnTo>
                      <a:cubicBezTo>
                        <a:pt x="179852" y="409176"/>
                        <a:pt x="199589" y="419763"/>
                        <a:pt x="215731" y="436494"/>
                      </a:cubicBezTo>
                      <a:cubicBezTo>
                        <a:pt x="218998" y="439827"/>
                        <a:pt x="222135" y="441264"/>
                        <a:pt x="226841" y="441264"/>
                      </a:cubicBezTo>
                      <a:cubicBezTo>
                        <a:pt x="336046" y="441134"/>
                        <a:pt x="445251" y="441199"/>
                        <a:pt x="554521" y="441134"/>
                      </a:cubicBezTo>
                      <a:cubicBezTo>
                        <a:pt x="556548" y="441134"/>
                        <a:pt x="558639" y="441134"/>
                        <a:pt x="560665" y="441068"/>
                      </a:cubicBezTo>
                      <a:cubicBezTo>
                        <a:pt x="574977" y="440088"/>
                        <a:pt x="587067" y="428586"/>
                        <a:pt x="587917" y="414273"/>
                      </a:cubicBezTo>
                      <a:cubicBezTo>
                        <a:pt x="588505" y="403948"/>
                        <a:pt x="588047" y="393491"/>
                        <a:pt x="588047" y="382316"/>
                      </a:cubicBezTo>
                      <a:close/>
                      <a:moveTo>
                        <a:pt x="372513" y="117244"/>
                      </a:moveTo>
                      <a:cubicBezTo>
                        <a:pt x="372382" y="165801"/>
                        <a:pt x="411725" y="205601"/>
                        <a:pt x="460021" y="205862"/>
                      </a:cubicBezTo>
                      <a:cubicBezTo>
                        <a:pt x="508839" y="206124"/>
                        <a:pt x="548770" y="166650"/>
                        <a:pt x="548966" y="118028"/>
                      </a:cubicBezTo>
                      <a:cubicBezTo>
                        <a:pt x="549097" y="69470"/>
                        <a:pt x="509755" y="29670"/>
                        <a:pt x="461393" y="29409"/>
                      </a:cubicBezTo>
                      <a:cubicBezTo>
                        <a:pt x="412509" y="29147"/>
                        <a:pt x="372644" y="68621"/>
                        <a:pt x="372513" y="117244"/>
                      </a:cubicBezTo>
                      <a:close/>
                      <a:moveTo>
                        <a:pt x="19606" y="112473"/>
                      </a:moveTo>
                      <a:cubicBezTo>
                        <a:pt x="20325" y="136196"/>
                        <a:pt x="31631" y="159527"/>
                        <a:pt x="54047" y="177564"/>
                      </a:cubicBezTo>
                      <a:cubicBezTo>
                        <a:pt x="58164" y="180897"/>
                        <a:pt x="61889" y="182727"/>
                        <a:pt x="67183" y="180048"/>
                      </a:cubicBezTo>
                      <a:cubicBezTo>
                        <a:pt x="70189" y="178545"/>
                        <a:pt x="73849" y="177695"/>
                        <a:pt x="77182" y="177564"/>
                      </a:cubicBezTo>
                      <a:cubicBezTo>
                        <a:pt x="93651" y="177042"/>
                        <a:pt x="110185" y="176257"/>
                        <a:pt x="126720" y="176715"/>
                      </a:cubicBezTo>
                      <a:cubicBezTo>
                        <a:pt x="134039" y="176911"/>
                        <a:pt x="141490" y="179264"/>
                        <a:pt x="148548" y="181616"/>
                      </a:cubicBezTo>
                      <a:cubicBezTo>
                        <a:pt x="152077" y="182793"/>
                        <a:pt x="154364" y="182858"/>
                        <a:pt x="157305" y="180701"/>
                      </a:cubicBezTo>
                      <a:cubicBezTo>
                        <a:pt x="186387" y="159462"/>
                        <a:pt x="199654" y="131098"/>
                        <a:pt x="194948" y="95285"/>
                      </a:cubicBezTo>
                      <a:cubicBezTo>
                        <a:pt x="189002" y="49734"/>
                        <a:pt x="147829" y="16796"/>
                        <a:pt x="101624" y="19802"/>
                      </a:cubicBezTo>
                      <a:cubicBezTo>
                        <a:pt x="56007" y="22743"/>
                        <a:pt x="19606" y="61759"/>
                        <a:pt x="19606" y="112538"/>
                      </a:cubicBezTo>
                      <a:close/>
                      <a:moveTo>
                        <a:pt x="157697" y="274483"/>
                      </a:moveTo>
                      <a:cubicBezTo>
                        <a:pt x="136196" y="274483"/>
                        <a:pt x="115218" y="274483"/>
                        <a:pt x="94240" y="274483"/>
                      </a:cubicBezTo>
                      <a:cubicBezTo>
                        <a:pt x="93455" y="274483"/>
                        <a:pt x="92540" y="274614"/>
                        <a:pt x="91952" y="275006"/>
                      </a:cubicBezTo>
                      <a:cubicBezTo>
                        <a:pt x="77836" y="285855"/>
                        <a:pt x="73326" y="301670"/>
                        <a:pt x="84894" y="315917"/>
                      </a:cubicBezTo>
                      <a:cubicBezTo>
                        <a:pt x="87573" y="319185"/>
                        <a:pt x="90710" y="322256"/>
                        <a:pt x="93978" y="325001"/>
                      </a:cubicBezTo>
                      <a:cubicBezTo>
                        <a:pt x="97246" y="327746"/>
                        <a:pt x="98161" y="330948"/>
                        <a:pt x="98095" y="335131"/>
                      </a:cubicBezTo>
                      <a:cubicBezTo>
                        <a:pt x="97899" y="350031"/>
                        <a:pt x="98030" y="364932"/>
                        <a:pt x="98030" y="379832"/>
                      </a:cubicBezTo>
                      <a:lnTo>
                        <a:pt x="98030" y="406693"/>
                      </a:lnTo>
                      <a:cubicBezTo>
                        <a:pt x="111362" y="404667"/>
                        <a:pt x="124106" y="402641"/>
                        <a:pt x="136980" y="400680"/>
                      </a:cubicBezTo>
                      <a:lnTo>
                        <a:pt x="136980" y="391988"/>
                      </a:lnTo>
                      <a:lnTo>
                        <a:pt x="118093" y="391988"/>
                      </a:lnTo>
                      <a:lnTo>
                        <a:pt x="118093" y="372382"/>
                      </a:lnTo>
                      <a:cubicBezTo>
                        <a:pt x="126654" y="372382"/>
                        <a:pt x="134758" y="372448"/>
                        <a:pt x="142927" y="372382"/>
                      </a:cubicBezTo>
                      <a:cubicBezTo>
                        <a:pt x="156913" y="372251"/>
                        <a:pt x="166520" y="362122"/>
                        <a:pt x="165213" y="348267"/>
                      </a:cubicBezTo>
                      <a:cubicBezTo>
                        <a:pt x="162926" y="323890"/>
                        <a:pt x="160311" y="299579"/>
                        <a:pt x="157763" y="274352"/>
                      </a:cubicBezTo>
                      <a:close/>
                      <a:moveTo>
                        <a:pt x="430416" y="519557"/>
                      </a:moveTo>
                      <a:lnTo>
                        <a:pt x="437604" y="519557"/>
                      </a:lnTo>
                      <a:cubicBezTo>
                        <a:pt x="481457" y="519557"/>
                        <a:pt x="525309" y="519557"/>
                        <a:pt x="569160" y="519557"/>
                      </a:cubicBezTo>
                      <a:cubicBezTo>
                        <a:pt x="572428" y="519557"/>
                        <a:pt x="575696" y="519753"/>
                        <a:pt x="578963" y="519427"/>
                      </a:cubicBezTo>
                      <a:cubicBezTo>
                        <a:pt x="584323" y="518904"/>
                        <a:pt x="588113" y="514721"/>
                        <a:pt x="588047" y="509689"/>
                      </a:cubicBezTo>
                      <a:cubicBezTo>
                        <a:pt x="588047" y="504592"/>
                        <a:pt x="584257" y="500605"/>
                        <a:pt x="578832" y="500017"/>
                      </a:cubicBezTo>
                      <a:cubicBezTo>
                        <a:pt x="577199" y="499821"/>
                        <a:pt x="575565" y="499951"/>
                        <a:pt x="573931" y="499951"/>
                      </a:cubicBezTo>
                      <a:cubicBezTo>
                        <a:pt x="556613" y="499951"/>
                        <a:pt x="539229" y="499951"/>
                        <a:pt x="521910" y="499951"/>
                      </a:cubicBezTo>
                      <a:cubicBezTo>
                        <a:pt x="502304" y="499951"/>
                        <a:pt x="490149" y="487796"/>
                        <a:pt x="490083" y="468386"/>
                      </a:cubicBezTo>
                      <a:cubicBezTo>
                        <a:pt x="490083" y="466033"/>
                        <a:pt x="490083" y="463615"/>
                        <a:pt x="490083" y="461132"/>
                      </a:cubicBezTo>
                      <a:lnTo>
                        <a:pt x="411659" y="461132"/>
                      </a:lnTo>
                      <a:cubicBezTo>
                        <a:pt x="411659" y="470281"/>
                        <a:pt x="411594" y="478973"/>
                        <a:pt x="411725" y="487730"/>
                      </a:cubicBezTo>
                      <a:cubicBezTo>
                        <a:pt x="411725" y="489168"/>
                        <a:pt x="412509" y="490933"/>
                        <a:pt x="413555" y="491848"/>
                      </a:cubicBezTo>
                      <a:cubicBezTo>
                        <a:pt x="422050" y="499102"/>
                        <a:pt x="427475" y="508251"/>
                        <a:pt x="430350" y="519557"/>
                      </a:cubicBezTo>
                      <a:close/>
                      <a:moveTo>
                        <a:pt x="154233" y="215665"/>
                      </a:moveTo>
                      <a:cubicBezTo>
                        <a:pt x="151293" y="204359"/>
                        <a:pt x="140313" y="196255"/>
                        <a:pt x="127896" y="196125"/>
                      </a:cubicBezTo>
                      <a:cubicBezTo>
                        <a:pt x="114825" y="195929"/>
                        <a:pt x="101754" y="195994"/>
                        <a:pt x="88684" y="196125"/>
                      </a:cubicBezTo>
                      <a:cubicBezTo>
                        <a:pt x="57315" y="196452"/>
                        <a:pt x="34768" y="223312"/>
                        <a:pt x="39931" y="254943"/>
                      </a:cubicBezTo>
                      <a:cubicBezTo>
                        <a:pt x="59602" y="254943"/>
                        <a:pt x="79339" y="255008"/>
                        <a:pt x="99076" y="254812"/>
                      </a:cubicBezTo>
                      <a:cubicBezTo>
                        <a:pt x="100513" y="254812"/>
                        <a:pt x="102539" y="252982"/>
                        <a:pt x="103324" y="251479"/>
                      </a:cubicBezTo>
                      <a:cubicBezTo>
                        <a:pt x="106656" y="245401"/>
                        <a:pt x="109597" y="239127"/>
                        <a:pt x="112734" y="232919"/>
                      </a:cubicBezTo>
                      <a:cubicBezTo>
                        <a:pt x="118551" y="221482"/>
                        <a:pt x="127961" y="215731"/>
                        <a:pt x="140836" y="215731"/>
                      </a:cubicBezTo>
                      <a:cubicBezTo>
                        <a:pt x="145280" y="215731"/>
                        <a:pt x="149659" y="215731"/>
                        <a:pt x="154233" y="215731"/>
                      </a:cubicBezTo>
                      <a:close/>
                      <a:moveTo>
                        <a:pt x="253113" y="535373"/>
                      </a:moveTo>
                      <a:cubicBezTo>
                        <a:pt x="266445" y="529360"/>
                        <a:pt x="278928" y="523805"/>
                        <a:pt x="291149" y="517989"/>
                      </a:cubicBezTo>
                      <a:cubicBezTo>
                        <a:pt x="292586" y="517270"/>
                        <a:pt x="293827" y="514656"/>
                        <a:pt x="293893" y="512826"/>
                      </a:cubicBezTo>
                      <a:cubicBezTo>
                        <a:pt x="294155" y="503677"/>
                        <a:pt x="294024" y="494462"/>
                        <a:pt x="294024" y="485312"/>
                      </a:cubicBezTo>
                      <a:cubicBezTo>
                        <a:pt x="294024" y="477209"/>
                        <a:pt x="294024" y="469170"/>
                        <a:pt x="294024" y="461132"/>
                      </a:cubicBezTo>
                      <a:lnTo>
                        <a:pt x="234487" y="461132"/>
                      </a:lnTo>
                      <a:cubicBezTo>
                        <a:pt x="248277" y="484136"/>
                        <a:pt x="248734" y="509754"/>
                        <a:pt x="253113" y="535438"/>
                      </a:cubicBezTo>
                      <a:close/>
                      <a:moveTo>
                        <a:pt x="39669" y="274745"/>
                      </a:moveTo>
                      <a:cubicBezTo>
                        <a:pt x="35029" y="318008"/>
                        <a:pt x="52283" y="358593"/>
                        <a:pt x="78424" y="365912"/>
                      </a:cubicBezTo>
                      <a:cubicBezTo>
                        <a:pt x="78424" y="358266"/>
                        <a:pt x="78162" y="350750"/>
                        <a:pt x="78489" y="343235"/>
                      </a:cubicBezTo>
                      <a:cubicBezTo>
                        <a:pt x="78685" y="338987"/>
                        <a:pt x="77378" y="335980"/>
                        <a:pt x="74241" y="333105"/>
                      </a:cubicBezTo>
                      <a:cubicBezTo>
                        <a:pt x="65091" y="324805"/>
                        <a:pt x="59079" y="314414"/>
                        <a:pt x="59145" y="302062"/>
                      </a:cubicBezTo>
                      <a:cubicBezTo>
                        <a:pt x="59145" y="292978"/>
                        <a:pt x="61889" y="283894"/>
                        <a:pt x="63458" y="274745"/>
                      </a:cubicBezTo>
                      <a:lnTo>
                        <a:pt x="39669" y="274745"/>
                      </a:lnTo>
                      <a:close/>
                      <a:moveTo>
                        <a:pt x="313891" y="504395"/>
                      </a:moveTo>
                      <a:cubicBezTo>
                        <a:pt x="335523" y="479038"/>
                        <a:pt x="363232" y="478646"/>
                        <a:pt x="391726" y="481064"/>
                      </a:cubicBezTo>
                      <a:lnTo>
                        <a:pt x="391726" y="461132"/>
                      </a:lnTo>
                      <a:lnTo>
                        <a:pt x="313891" y="461132"/>
                      </a:lnTo>
                      <a:lnTo>
                        <a:pt x="313891" y="504461"/>
                      </a:lnTo>
                      <a:close/>
                      <a:moveTo>
                        <a:pt x="372317" y="539163"/>
                      </a:moveTo>
                      <a:cubicBezTo>
                        <a:pt x="382250" y="539163"/>
                        <a:pt x="391400" y="539229"/>
                        <a:pt x="400550" y="539163"/>
                      </a:cubicBezTo>
                      <a:cubicBezTo>
                        <a:pt x="408457" y="539033"/>
                        <a:pt x="412378" y="534458"/>
                        <a:pt x="411594" y="526485"/>
                      </a:cubicBezTo>
                      <a:cubicBezTo>
                        <a:pt x="410287" y="512369"/>
                        <a:pt x="398327" y="500736"/>
                        <a:pt x="384015" y="500082"/>
                      </a:cubicBezTo>
                      <a:cubicBezTo>
                        <a:pt x="376696" y="499755"/>
                        <a:pt x="369311" y="499886"/>
                        <a:pt x="361991" y="500082"/>
                      </a:cubicBezTo>
                      <a:cubicBezTo>
                        <a:pt x="358920" y="500213"/>
                        <a:pt x="355848" y="501128"/>
                        <a:pt x="351142" y="501977"/>
                      </a:cubicBezTo>
                      <a:cubicBezTo>
                        <a:pt x="366762" y="510473"/>
                        <a:pt x="373624" y="522302"/>
                        <a:pt x="372317" y="539163"/>
                      </a:cubicBezTo>
                      <a:close/>
                      <a:moveTo>
                        <a:pt x="123714" y="254812"/>
                      </a:moveTo>
                      <a:cubicBezTo>
                        <a:pt x="148482" y="254812"/>
                        <a:pt x="172336" y="254943"/>
                        <a:pt x="196125" y="254746"/>
                      </a:cubicBezTo>
                      <a:cubicBezTo>
                        <a:pt x="201876" y="254746"/>
                        <a:pt x="205797" y="250302"/>
                        <a:pt x="205797" y="244944"/>
                      </a:cubicBezTo>
                      <a:cubicBezTo>
                        <a:pt x="205797" y="239389"/>
                        <a:pt x="201614" y="235337"/>
                        <a:pt x="195341" y="235271"/>
                      </a:cubicBezTo>
                      <a:cubicBezTo>
                        <a:pt x="176976" y="235141"/>
                        <a:pt x="158678" y="234945"/>
                        <a:pt x="140313" y="235467"/>
                      </a:cubicBezTo>
                      <a:cubicBezTo>
                        <a:pt x="136980" y="235598"/>
                        <a:pt x="132993" y="238539"/>
                        <a:pt x="130641" y="241284"/>
                      </a:cubicBezTo>
                      <a:cubicBezTo>
                        <a:pt x="127766" y="244813"/>
                        <a:pt x="126327" y="249453"/>
                        <a:pt x="123714" y="254746"/>
                      </a:cubicBezTo>
                      <a:close/>
                      <a:moveTo>
                        <a:pt x="305395" y="533085"/>
                      </a:moveTo>
                      <a:cubicBezTo>
                        <a:pt x="309512" y="542235"/>
                        <a:pt x="313107" y="550339"/>
                        <a:pt x="316963" y="559031"/>
                      </a:cubicBezTo>
                      <a:cubicBezTo>
                        <a:pt x="326962" y="554391"/>
                        <a:pt x="336700" y="550273"/>
                        <a:pt x="346045" y="545437"/>
                      </a:cubicBezTo>
                      <a:cubicBezTo>
                        <a:pt x="352514" y="542039"/>
                        <a:pt x="354541" y="534458"/>
                        <a:pt x="351666" y="527988"/>
                      </a:cubicBezTo>
                      <a:cubicBezTo>
                        <a:pt x="348790" y="521583"/>
                        <a:pt x="341601" y="517728"/>
                        <a:pt x="334935" y="520276"/>
                      </a:cubicBezTo>
                      <a:cubicBezTo>
                        <a:pt x="325066" y="524001"/>
                        <a:pt x="315591" y="528641"/>
                        <a:pt x="305395" y="533151"/>
                      </a:cubicBez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37"/>
                <p:cNvSpPr/>
                <p:nvPr/>
              </p:nvSpPr>
              <p:spPr>
                <a:xfrm>
                  <a:off x="9267456" y="1519838"/>
                  <a:ext cx="97440" cy="77770"/>
                </a:xfrm>
                <a:custGeom>
                  <a:rect b="b" l="l" r="r" t="t"/>
                  <a:pathLst>
                    <a:path extrusionOk="0" h="77770" w="97440">
                      <a:moveTo>
                        <a:pt x="0" y="77770"/>
                      </a:moveTo>
                      <a:lnTo>
                        <a:pt x="0" y="0"/>
                      </a:lnTo>
                      <a:lnTo>
                        <a:pt x="97441" y="0"/>
                      </a:lnTo>
                      <a:lnTo>
                        <a:pt x="97441" y="77770"/>
                      </a:lnTo>
                      <a:lnTo>
                        <a:pt x="0" y="77770"/>
                      </a:lnTo>
                      <a:close/>
                      <a:moveTo>
                        <a:pt x="19867" y="19410"/>
                      </a:moveTo>
                      <a:lnTo>
                        <a:pt x="19867" y="58099"/>
                      </a:lnTo>
                      <a:lnTo>
                        <a:pt x="77705" y="58099"/>
                      </a:lnTo>
                      <a:lnTo>
                        <a:pt x="77705" y="19410"/>
                      </a:lnTo>
                      <a:lnTo>
                        <a:pt x="19867" y="19410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37"/>
                <p:cNvSpPr/>
                <p:nvPr/>
              </p:nvSpPr>
              <p:spPr>
                <a:xfrm>
                  <a:off x="9385353" y="1539509"/>
                  <a:ext cx="205078" cy="18887"/>
                </a:xfrm>
                <a:custGeom>
                  <a:rect b="b" l="l" r="r" t="t"/>
                  <a:pathLst>
                    <a:path extrusionOk="0" h="18887" w="205078">
                      <a:moveTo>
                        <a:pt x="205078" y="0"/>
                      </a:moveTo>
                      <a:lnTo>
                        <a:pt x="205078" y="18887"/>
                      </a:lnTo>
                      <a:lnTo>
                        <a:pt x="0" y="18887"/>
                      </a:lnTo>
                      <a:lnTo>
                        <a:pt x="0" y="0"/>
                      </a:lnTo>
                      <a:lnTo>
                        <a:pt x="205078" y="0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37"/>
                <p:cNvSpPr/>
                <p:nvPr/>
              </p:nvSpPr>
              <p:spPr>
                <a:xfrm>
                  <a:off x="9385353" y="1500297"/>
                  <a:ext cx="204882" cy="19083"/>
                </a:xfrm>
                <a:custGeom>
                  <a:rect b="b" l="l" r="r" t="t"/>
                  <a:pathLst>
                    <a:path extrusionOk="0" h="19083" w="204882">
                      <a:moveTo>
                        <a:pt x="204883" y="19083"/>
                      </a:moveTo>
                      <a:lnTo>
                        <a:pt x="0" y="19083"/>
                      </a:lnTo>
                      <a:lnTo>
                        <a:pt x="0" y="0"/>
                      </a:lnTo>
                      <a:lnTo>
                        <a:pt x="204883" y="0"/>
                      </a:lnTo>
                      <a:lnTo>
                        <a:pt x="204883" y="19083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37"/>
                <p:cNvSpPr/>
                <p:nvPr/>
              </p:nvSpPr>
              <p:spPr>
                <a:xfrm>
                  <a:off x="9424435" y="1578591"/>
                  <a:ext cx="165866" cy="18952"/>
                </a:xfrm>
                <a:custGeom>
                  <a:rect b="b" l="l" r="r" t="t"/>
                  <a:pathLst>
                    <a:path extrusionOk="0" h="18952" w="165866">
                      <a:moveTo>
                        <a:pt x="0" y="0"/>
                      </a:moveTo>
                      <a:lnTo>
                        <a:pt x="165866" y="0"/>
                      </a:lnTo>
                      <a:lnTo>
                        <a:pt x="165866" y="18952"/>
                      </a:lnTo>
                      <a:lnTo>
                        <a:pt x="0" y="189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37"/>
                <p:cNvSpPr/>
                <p:nvPr/>
              </p:nvSpPr>
              <p:spPr>
                <a:xfrm>
                  <a:off x="9267587" y="1402268"/>
                  <a:ext cx="97245" cy="18887"/>
                </a:xfrm>
                <a:custGeom>
                  <a:rect b="b" l="l" r="r" t="t"/>
                  <a:pathLst>
                    <a:path extrusionOk="0" h="18887" w="97245">
                      <a:moveTo>
                        <a:pt x="97246" y="18887"/>
                      </a:moveTo>
                      <a:lnTo>
                        <a:pt x="0" y="18887"/>
                      </a:lnTo>
                      <a:lnTo>
                        <a:pt x="0" y="0"/>
                      </a:lnTo>
                      <a:lnTo>
                        <a:pt x="97246" y="0"/>
                      </a:lnTo>
                      <a:lnTo>
                        <a:pt x="97246" y="18887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37"/>
                <p:cNvSpPr/>
                <p:nvPr/>
              </p:nvSpPr>
              <p:spPr>
                <a:xfrm>
                  <a:off x="9267783" y="1441480"/>
                  <a:ext cx="97245" cy="18821"/>
                </a:xfrm>
                <a:custGeom>
                  <a:rect b="b" l="l" r="r" t="t"/>
                  <a:pathLst>
                    <a:path extrusionOk="0" h="18821" w="97245">
                      <a:moveTo>
                        <a:pt x="97246" y="0"/>
                      </a:moveTo>
                      <a:lnTo>
                        <a:pt x="97246" y="18822"/>
                      </a:lnTo>
                      <a:lnTo>
                        <a:pt x="0" y="18822"/>
                      </a:lnTo>
                      <a:lnTo>
                        <a:pt x="0" y="0"/>
                      </a:lnTo>
                      <a:lnTo>
                        <a:pt x="97246" y="0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37"/>
                <p:cNvSpPr/>
                <p:nvPr/>
              </p:nvSpPr>
              <p:spPr>
                <a:xfrm>
                  <a:off x="9267717" y="1480692"/>
                  <a:ext cx="97245" cy="18887"/>
                </a:xfrm>
                <a:custGeom>
                  <a:rect b="b" l="l" r="r" t="t"/>
                  <a:pathLst>
                    <a:path extrusionOk="0" h="18887" w="97245">
                      <a:moveTo>
                        <a:pt x="97246" y="0"/>
                      </a:moveTo>
                      <a:lnTo>
                        <a:pt x="97246" y="18887"/>
                      </a:lnTo>
                      <a:lnTo>
                        <a:pt x="0" y="18887"/>
                      </a:lnTo>
                      <a:lnTo>
                        <a:pt x="0" y="0"/>
                      </a:lnTo>
                      <a:lnTo>
                        <a:pt x="97246" y="0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37"/>
                <p:cNvSpPr/>
                <p:nvPr/>
              </p:nvSpPr>
              <p:spPr>
                <a:xfrm>
                  <a:off x="9385288" y="1578460"/>
                  <a:ext cx="18690" cy="19017"/>
                </a:xfrm>
                <a:custGeom>
                  <a:rect b="b" l="l" r="r" t="t"/>
                  <a:pathLst>
                    <a:path extrusionOk="0" h="19017" w="18690">
                      <a:moveTo>
                        <a:pt x="0" y="0"/>
                      </a:moveTo>
                      <a:lnTo>
                        <a:pt x="18691" y="0"/>
                      </a:lnTo>
                      <a:lnTo>
                        <a:pt x="18691" y="19018"/>
                      </a:lnTo>
                      <a:lnTo>
                        <a:pt x="0" y="190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37"/>
                <p:cNvSpPr/>
                <p:nvPr/>
              </p:nvSpPr>
              <p:spPr>
                <a:xfrm>
                  <a:off x="9492990" y="1657276"/>
                  <a:ext cx="18887" cy="18821"/>
                </a:xfrm>
                <a:custGeom>
                  <a:rect b="b" l="l" r="r" t="t"/>
                  <a:pathLst>
                    <a:path extrusionOk="0" h="18821" w="18887">
                      <a:moveTo>
                        <a:pt x="18887" y="18822"/>
                      </a:moveTo>
                      <a:lnTo>
                        <a:pt x="0" y="18822"/>
                      </a:lnTo>
                      <a:lnTo>
                        <a:pt x="0" y="0"/>
                      </a:lnTo>
                      <a:lnTo>
                        <a:pt x="18887" y="0"/>
                      </a:lnTo>
                      <a:lnTo>
                        <a:pt x="18887" y="18822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37"/>
                <p:cNvSpPr/>
                <p:nvPr/>
              </p:nvSpPr>
              <p:spPr>
                <a:xfrm>
                  <a:off x="9532202" y="1657210"/>
                  <a:ext cx="18951" cy="18821"/>
                </a:xfrm>
                <a:custGeom>
                  <a:rect b="b" l="l" r="r" t="t"/>
                  <a:pathLst>
                    <a:path extrusionOk="0" h="18821" w="18951">
                      <a:moveTo>
                        <a:pt x="0" y="18822"/>
                      </a:moveTo>
                      <a:lnTo>
                        <a:pt x="0" y="0"/>
                      </a:lnTo>
                      <a:lnTo>
                        <a:pt x="18952" y="0"/>
                      </a:lnTo>
                      <a:lnTo>
                        <a:pt x="18952" y="18822"/>
                      </a:lnTo>
                      <a:lnTo>
                        <a:pt x="0" y="18822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37"/>
                <p:cNvSpPr/>
                <p:nvPr/>
              </p:nvSpPr>
              <p:spPr>
                <a:xfrm>
                  <a:off x="9571609" y="1657145"/>
                  <a:ext cx="18821" cy="18887"/>
                </a:xfrm>
                <a:custGeom>
                  <a:rect b="b" l="l" r="r" t="t"/>
                  <a:pathLst>
                    <a:path extrusionOk="0" h="18887" w="18821">
                      <a:moveTo>
                        <a:pt x="18822" y="18887"/>
                      </a:moveTo>
                      <a:lnTo>
                        <a:pt x="0" y="18887"/>
                      </a:lnTo>
                      <a:lnTo>
                        <a:pt x="0" y="0"/>
                      </a:lnTo>
                      <a:lnTo>
                        <a:pt x="18822" y="0"/>
                      </a:lnTo>
                      <a:lnTo>
                        <a:pt x="18822" y="18887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37"/>
                <p:cNvSpPr/>
                <p:nvPr/>
              </p:nvSpPr>
              <p:spPr>
                <a:xfrm>
                  <a:off x="9463450" y="1363121"/>
                  <a:ext cx="77835" cy="18756"/>
                </a:xfrm>
                <a:custGeom>
                  <a:rect b="b" l="l" r="r" t="t"/>
                  <a:pathLst>
                    <a:path extrusionOk="0" h="18756" w="77835">
                      <a:moveTo>
                        <a:pt x="0" y="18756"/>
                      </a:moveTo>
                      <a:lnTo>
                        <a:pt x="0" y="0"/>
                      </a:lnTo>
                      <a:lnTo>
                        <a:pt x="77836" y="0"/>
                      </a:lnTo>
                      <a:lnTo>
                        <a:pt x="77836" y="18756"/>
                      </a:lnTo>
                      <a:lnTo>
                        <a:pt x="0" y="18756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37"/>
                <p:cNvSpPr/>
                <p:nvPr/>
              </p:nvSpPr>
              <p:spPr>
                <a:xfrm>
                  <a:off x="9463581" y="1323779"/>
                  <a:ext cx="77639" cy="18821"/>
                </a:xfrm>
                <a:custGeom>
                  <a:rect b="b" l="l" r="r" t="t"/>
                  <a:pathLst>
                    <a:path extrusionOk="0" h="18821" w="77639">
                      <a:moveTo>
                        <a:pt x="0" y="18822"/>
                      </a:moveTo>
                      <a:lnTo>
                        <a:pt x="0" y="0"/>
                      </a:lnTo>
                      <a:lnTo>
                        <a:pt x="77640" y="0"/>
                      </a:lnTo>
                      <a:lnTo>
                        <a:pt x="77640" y="18822"/>
                      </a:lnTo>
                      <a:lnTo>
                        <a:pt x="0" y="18822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37"/>
                <p:cNvSpPr/>
                <p:nvPr/>
              </p:nvSpPr>
              <p:spPr>
                <a:xfrm>
                  <a:off x="9463647" y="1402137"/>
                  <a:ext cx="77574" cy="18887"/>
                </a:xfrm>
                <a:custGeom>
                  <a:rect b="b" l="l" r="r" t="t"/>
                  <a:pathLst>
                    <a:path extrusionOk="0" h="18887" w="77574">
                      <a:moveTo>
                        <a:pt x="0" y="0"/>
                      </a:moveTo>
                      <a:lnTo>
                        <a:pt x="77574" y="0"/>
                      </a:lnTo>
                      <a:lnTo>
                        <a:pt x="77574" y="18887"/>
                      </a:lnTo>
                      <a:lnTo>
                        <a:pt x="0" y="188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37"/>
                <p:cNvSpPr/>
                <p:nvPr/>
              </p:nvSpPr>
              <p:spPr>
                <a:xfrm>
                  <a:off x="9424500" y="1402006"/>
                  <a:ext cx="18690" cy="19017"/>
                </a:xfrm>
                <a:custGeom>
                  <a:rect b="b" l="l" r="r" t="t"/>
                  <a:pathLst>
                    <a:path extrusionOk="0" h="19017" w="18690">
                      <a:moveTo>
                        <a:pt x="0" y="0"/>
                      </a:moveTo>
                      <a:lnTo>
                        <a:pt x="18691" y="0"/>
                      </a:lnTo>
                      <a:lnTo>
                        <a:pt x="18691" y="19018"/>
                      </a:lnTo>
                      <a:lnTo>
                        <a:pt x="0" y="190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37"/>
                <p:cNvSpPr/>
                <p:nvPr/>
              </p:nvSpPr>
              <p:spPr>
                <a:xfrm>
                  <a:off x="9424238" y="1363121"/>
                  <a:ext cx="19082" cy="18625"/>
                </a:xfrm>
                <a:custGeom>
                  <a:rect b="b" l="l" r="r" t="t"/>
                  <a:pathLst>
                    <a:path extrusionOk="0" h="18625" w="19082">
                      <a:moveTo>
                        <a:pt x="0" y="18626"/>
                      </a:moveTo>
                      <a:lnTo>
                        <a:pt x="0" y="0"/>
                      </a:lnTo>
                      <a:lnTo>
                        <a:pt x="19083" y="0"/>
                      </a:lnTo>
                      <a:lnTo>
                        <a:pt x="19083" y="18626"/>
                      </a:lnTo>
                      <a:lnTo>
                        <a:pt x="0" y="18626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37"/>
                <p:cNvSpPr/>
                <p:nvPr/>
              </p:nvSpPr>
              <p:spPr>
                <a:xfrm>
                  <a:off x="9424565" y="1323779"/>
                  <a:ext cx="18821" cy="18952"/>
                </a:xfrm>
                <a:custGeom>
                  <a:rect b="b" l="l" r="r" t="t"/>
                  <a:pathLst>
                    <a:path extrusionOk="0" h="18952" w="18821">
                      <a:moveTo>
                        <a:pt x="18822" y="18952"/>
                      </a:moveTo>
                      <a:lnTo>
                        <a:pt x="0" y="18952"/>
                      </a:lnTo>
                      <a:lnTo>
                        <a:pt x="0" y="0"/>
                      </a:lnTo>
                      <a:lnTo>
                        <a:pt x="18822" y="0"/>
                      </a:lnTo>
                      <a:lnTo>
                        <a:pt x="18822" y="18952"/>
                      </a:ln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37"/>
                <p:cNvSpPr/>
                <p:nvPr/>
              </p:nvSpPr>
              <p:spPr>
                <a:xfrm>
                  <a:off x="9061659" y="1283129"/>
                  <a:ext cx="136652" cy="143972"/>
                </a:xfrm>
                <a:custGeom>
                  <a:rect b="b" l="l" r="r" t="t"/>
                  <a:pathLst>
                    <a:path extrusionOk="0" h="143972" w="136652">
                      <a:moveTo>
                        <a:pt x="0" y="89338"/>
                      </a:moveTo>
                      <a:lnTo>
                        <a:pt x="0" y="69732"/>
                      </a:lnTo>
                      <a:cubicBezTo>
                        <a:pt x="11175" y="69732"/>
                        <a:pt x="22285" y="69601"/>
                        <a:pt x="33461" y="69862"/>
                      </a:cubicBezTo>
                      <a:cubicBezTo>
                        <a:pt x="34702" y="69862"/>
                        <a:pt x="36205" y="71954"/>
                        <a:pt x="36989" y="73392"/>
                      </a:cubicBezTo>
                      <a:cubicBezTo>
                        <a:pt x="40257" y="79469"/>
                        <a:pt x="43264" y="85678"/>
                        <a:pt x="46989" y="92997"/>
                      </a:cubicBezTo>
                      <a:cubicBezTo>
                        <a:pt x="57379" y="61824"/>
                        <a:pt x="67444" y="31762"/>
                        <a:pt x="78097" y="0"/>
                      </a:cubicBezTo>
                      <a:cubicBezTo>
                        <a:pt x="79339" y="3398"/>
                        <a:pt x="80123" y="5294"/>
                        <a:pt x="80776" y="7254"/>
                      </a:cubicBezTo>
                      <a:cubicBezTo>
                        <a:pt x="88161" y="29278"/>
                        <a:pt x="95612" y="51302"/>
                        <a:pt x="102735" y="73392"/>
                      </a:cubicBezTo>
                      <a:cubicBezTo>
                        <a:pt x="104238" y="77966"/>
                        <a:pt x="106003" y="79992"/>
                        <a:pt x="111166" y="79665"/>
                      </a:cubicBezTo>
                      <a:cubicBezTo>
                        <a:pt x="119465" y="79143"/>
                        <a:pt x="127830" y="79535"/>
                        <a:pt x="136653" y="79535"/>
                      </a:cubicBezTo>
                      <a:lnTo>
                        <a:pt x="136653" y="98814"/>
                      </a:lnTo>
                      <a:lnTo>
                        <a:pt x="90776" y="98814"/>
                      </a:lnTo>
                      <a:cubicBezTo>
                        <a:pt x="86919" y="87377"/>
                        <a:pt x="82933" y="75548"/>
                        <a:pt x="78881" y="63785"/>
                      </a:cubicBezTo>
                      <a:cubicBezTo>
                        <a:pt x="78424" y="63785"/>
                        <a:pt x="77966" y="63785"/>
                        <a:pt x="77509" y="63785"/>
                      </a:cubicBezTo>
                      <a:cubicBezTo>
                        <a:pt x="68686" y="90122"/>
                        <a:pt x="59863" y="116459"/>
                        <a:pt x="50714" y="143973"/>
                      </a:cubicBezTo>
                      <a:cubicBezTo>
                        <a:pt x="49341" y="141490"/>
                        <a:pt x="48361" y="139856"/>
                        <a:pt x="47576" y="138157"/>
                      </a:cubicBezTo>
                      <a:cubicBezTo>
                        <a:pt x="40257" y="123583"/>
                        <a:pt x="32742" y="109074"/>
                        <a:pt x="25749" y="94370"/>
                      </a:cubicBezTo>
                      <a:cubicBezTo>
                        <a:pt x="23853" y="90318"/>
                        <a:pt x="21501" y="89142"/>
                        <a:pt x="17318" y="89338"/>
                      </a:cubicBezTo>
                      <a:cubicBezTo>
                        <a:pt x="11698" y="89665"/>
                        <a:pt x="6012" y="89403"/>
                        <a:pt x="65" y="89403"/>
                      </a:cubicBez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E2A47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28" name="Google Shape;428;p37"/>
          <p:cNvGrpSpPr/>
          <p:nvPr/>
        </p:nvGrpSpPr>
        <p:grpSpPr>
          <a:xfrm>
            <a:off x="3257050" y="1790052"/>
            <a:ext cx="2623500" cy="4061698"/>
            <a:chOff x="3257050" y="1790052"/>
            <a:chExt cx="2623500" cy="4061698"/>
          </a:xfrm>
        </p:grpSpPr>
        <p:grpSp>
          <p:nvGrpSpPr>
            <p:cNvPr id="429" name="Google Shape;429;p37"/>
            <p:cNvGrpSpPr/>
            <p:nvPr/>
          </p:nvGrpSpPr>
          <p:grpSpPr>
            <a:xfrm>
              <a:off x="3257050" y="2141050"/>
              <a:ext cx="2623500" cy="3710700"/>
              <a:chOff x="3257050" y="2141050"/>
              <a:chExt cx="2623500" cy="3710700"/>
            </a:xfrm>
          </p:grpSpPr>
          <p:sp>
            <p:nvSpPr>
              <p:cNvPr id="430" name="Google Shape;430;p37"/>
              <p:cNvSpPr/>
              <p:nvPr/>
            </p:nvSpPr>
            <p:spPr>
              <a:xfrm>
                <a:off x="3257050" y="2141050"/>
                <a:ext cx="2623500" cy="1548300"/>
              </a:xfrm>
              <a:prstGeom prst="roundRect">
                <a:avLst>
                  <a:gd fmla="val 591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aseline="-25000"/>
              </a:p>
            </p:txBody>
          </p:sp>
          <p:sp>
            <p:nvSpPr>
              <p:cNvPr id="431" name="Google Shape;431;p37"/>
              <p:cNvSpPr txBox="1"/>
              <p:nvPr/>
            </p:nvSpPr>
            <p:spPr>
              <a:xfrm>
                <a:off x="3397300" y="2698444"/>
                <a:ext cx="2343000" cy="43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Mejor uso de </a:t>
                </a:r>
                <a:endParaRPr b="1" sz="15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tus recursos</a:t>
                </a:r>
                <a:endParaRPr sz="15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cxnSp>
            <p:nvCxnSpPr>
              <p:cNvPr id="432" name="Google Shape;432;p37"/>
              <p:cNvCxnSpPr/>
              <p:nvPr/>
            </p:nvCxnSpPr>
            <p:spPr>
              <a:xfrm>
                <a:off x="4568800" y="3686350"/>
                <a:ext cx="0" cy="216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274BA"/>
                </a:solidFill>
                <a:prstDash val="solid"/>
                <a:round/>
                <a:headEnd len="med" w="med" type="oval"/>
                <a:tailEnd len="med" w="med" type="none"/>
              </a:ln>
            </p:spPr>
          </p:cxnSp>
        </p:grpSp>
        <p:grpSp>
          <p:nvGrpSpPr>
            <p:cNvPr id="433" name="Google Shape;433;p37"/>
            <p:cNvGrpSpPr/>
            <p:nvPr/>
          </p:nvGrpSpPr>
          <p:grpSpPr>
            <a:xfrm>
              <a:off x="4302623" y="1790052"/>
              <a:ext cx="538745" cy="547424"/>
              <a:chOff x="3385575" y="4020550"/>
              <a:chExt cx="606900" cy="606900"/>
            </a:xfrm>
          </p:grpSpPr>
          <p:sp>
            <p:nvSpPr>
              <p:cNvPr id="434" name="Google Shape;434;p37"/>
              <p:cNvSpPr/>
              <p:nvPr/>
            </p:nvSpPr>
            <p:spPr>
              <a:xfrm>
                <a:off x="3385575" y="4020550"/>
                <a:ext cx="606900" cy="606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75" rotWithShape="0" algn="bl" dir="5400000" dist="1905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3504279" y="4120086"/>
                <a:ext cx="369487" cy="407835"/>
              </a:xfrm>
              <a:custGeom>
                <a:rect b="b" l="l" r="r" t="t"/>
                <a:pathLst>
                  <a:path extrusionOk="0" h="627439" w="568441">
                    <a:moveTo>
                      <a:pt x="568442" y="96723"/>
                    </a:moveTo>
                    <a:lnTo>
                      <a:pt x="568442" y="131033"/>
                    </a:lnTo>
                    <a:cubicBezTo>
                      <a:pt x="565893" y="135935"/>
                      <a:pt x="562494" y="139660"/>
                      <a:pt x="556417" y="137960"/>
                    </a:cubicBezTo>
                    <a:cubicBezTo>
                      <a:pt x="550339" y="136261"/>
                      <a:pt x="549424" y="131294"/>
                      <a:pt x="549555" y="125805"/>
                    </a:cubicBezTo>
                    <a:cubicBezTo>
                      <a:pt x="549685" y="119073"/>
                      <a:pt x="549620" y="112342"/>
                      <a:pt x="549555" y="105611"/>
                    </a:cubicBezTo>
                    <a:cubicBezTo>
                      <a:pt x="549424" y="86920"/>
                      <a:pt x="539490" y="77051"/>
                      <a:pt x="520668" y="77051"/>
                    </a:cubicBezTo>
                    <a:cubicBezTo>
                      <a:pt x="445316" y="77051"/>
                      <a:pt x="370029" y="77051"/>
                      <a:pt x="294677" y="77051"/>
                    </a:cubicBezTo>
                    <a:cubicBezTo>
                      <a:pt x="292455" y="77051"/>
                      <a:pt x="290299" y="77051"/>
                      <a:pt x="287750" y="77051"/>
                    </a:cubicBezTo>
                    <a:cubicBezTo>
                      <a:pt x="289841" y="101167"/>
                      <a:pt x="304350" y="116786"/>
                      <a:pt x="321211" y="131621"/>
                    </a:cubicBezTo>
                    <a:cubicBezTo>
                      <a:pt x="331863" y="120119"/>
                      <a:pt x="344476" y="115936"/>
                      <a:pt x="358723" y="123060"/>
                    </a:cubicBezTo>
                    <a:cubicBezTo>
                      <a:pt x="372055" y="129726"/>
                      <a:pt x="376173" y="141686"/>
                      <a:pt x="374277" y="156129"/>
                    </a:cubicBezTo>
                    <a:cubicBezTo>
                      <a:pt x="388720" y="161292"/>
                      <a:pt x="396040" y="171552"/>
                      <a:pt x="396105" y="186583"/>
                    </a:cubicBezTo>
                    <a:cubicBezTo>
                      <a:pt x="416692" y="193641"/>
                      <a:pt x="421005" y="200111"/>
                      <a:pt x="421593" y="224945"/>
                    </a:cubicBezTo>
                    <a:cubicBezTo>
                      <a:pt x="430808" y="228344"/>
                      <a:pt x="438520" y="234422"/>
                      <a:pt x="440219" y="244159"/>
                    </a:cubicBezTo>
                    <a:cubicBezTo>
                      <a:pt x="441657" y="252524"/>
                      <a:pt x="446362" y="257491"/>
                      <a:pt x="451721" y="262720"/>
                    </a:cubicBezTo>
                    <a:cubicBezTo>
                      <a:pt x="454662" y="265595"/>
                      <a:pt x="457603" y="268405"/>
                      <a:pt x="460348" y="271412"/>
                    </a:cubicBezTo>
                    <a:cubicBezTo>
                      <a:pt x="476817" y="289318"/>
                      <a:pt x="476490" y="315786"/>
                      <a:pt x="459694" y="332778"/>
                    </a:cubicBezTo>
                    <a:cubicBezTo>
                      <a:pt x="442768" y="349901"/>
                      <a:pt x="415777" y="350227"/>
                      <a:pt x="397870" y="333562"/>
                    </a:cubicBezTo>
                    <a:cubicBezTo>
                      <a:pt x="393818" y="329837"/>
                      <a:pt x="390224" y="325589"/>
                      <a:pt x="386041" y="322060"/>
                    </a:cubicBezTo>
                    <a:cubicBezTo>
                      <a:pt x="384669" y="320949"/>
                      <a:pt x="381662" y="320426"/>
                      <a:pt x="380094" y="321145"/>
                    </a:cubicBezTo>
                    <a:cubicBezTo>
                      <a:pt x="368788" y="326308"/>
                      <a:pt x="358004" y="332713"/>
                      <a:pt x="346437" y="337026"/>
                    </a:cubicBezTo>
                    <a:cubicBezTo>
                      <a:pt x="332713" y="342124"/>
                      <a:pt x="323498" y="352123"/>
                      <a:pt x="314087" y="362187"/>
                    </a:cubicBezTo>
                    <a:cubicBezTo>
                      <a:pt x="314349" y="362971"/>
                      <a:pt x="314479" y="363560"/>
                      <a:pt x="314741" y="364148"/>
                    </a:cubicBezTo>
                    <a:cubicBezTo>
                      <a:pt x="323041" y="386237"/>
                      <a:pt x="309316" y="405059"/>
                      <a:pt x="285855" y="403817"/>
                    </a:cubicBezTo>
                    <a:cubicBezTo>
                      <a:pt x="284744" y="403817"/>
                      <a:pt x="283175" y="403686"/>
                      <a:pt x="282456" y="404340"/>
                    </a:cubicBezTo>
                    <a:cubicBezTo>
                      <a:pt x="276836" y="409699"/>
                      <a:pt x="271412" y="415188"/>
                      <a:pt x="265203" y="421397"/>
                    </a:cubicBezTo>
                    <a:lnTo>
                      <a:pt x="549620" y="421397"/>
                    </a:lnTo>
                    <a:cubicBezTo>
                      <a:pt x="549620" y="418522"/>
                      <a:pt x="549620" y="415907"/>
                      <a:pt x="549620" y="413293"/>
                    </a:cubicBezTo>
                    <a:cubicBezTo>
                      <a:pt x="549620" y="335066"/>
                      <a:pt x="549620" y="256903"/>
                      <a:pt x="549620" y="178675"/>
                    </a:cubicBezTo>
                    <a:cubicBezTo>
                      <a:pt x="549620" y="176257"/>
                      <a:pt x="549097" y="173447"/>
                      <a:pt x="550012" y="171421"/>
                    </a:cubicBezTo>
                    <a:cubicBezTo>
                      <a:pt x="551319" y="168742"/>
                      <a:pt x="553476" y="165278"/>
                      <a:pt x="555959" y="164625"/>
                    </a:cubicBezTo>
                    <a:cubicBezTo>
                      <a:pt x="558769" y="163840"/>
                      <a:pt x="562364" y="165539"/>
                      <a:pt x="565370" y="166716"/>
                    </a:cubicBezTo>
                    <a:cubicBezTo>
                      <a:pt x="566677" y="167239"/>
                      <a:pt x="567396" y="169069"/>
                      <a:pt x="568376" y="170376"/>
                    </a:cubicBezTo>
                    <a:lnTo>
                      <a:pt x="568376" y="466948"/>
                    </a:lnTo>
                    <a:cubicBezTo>
                      <a:pt x="568376" y="466948"/>
                      <a:pt x="567788" y="467536"/>
                      <a:pt x="567657" y="467928"/>
                    </a:cubicBezTo>
                    <a:cubicBezTo>
                      <a:pt x="561122" y="494135"/>
                      <a:pt x="546156" y="505833"/>
                      <a:pt x="519035" y="505833"/>
                    </a:cubicBezTo>
                    <a:cubicBezTo>
                      <a:pt x="462243" y="505833"/>
                      <a:pt x="405516" y="505833"/>
                      <a:pt x="348724" y="505833"/>
                    </a:cubicBezTo>
                    <a:cubicBezTo>
                      <a:pt x="346372" y="505833"/>
                      <a:pt x="344084" y="505833"/>
                      <a:pt x="340947" y="505833"/>
                    </a:cubicBezTo>
                    <a:cubicBezTo>
                      <a:pt x="345065" y="521714"/>
                      <a:pt x="348855" y="536419"/>
                      <a:pt x="352776" y="551515"/>
                    </a:cubicBezTo>
                    <a:cubicBezTo>
                      <a:pt x="360161" y="551515"/>
                      <a:pt x="367285" y="551384"/>
                      <a:pt x="374408" y="551515"/>
                    </a:cubicBezTo>
                    <a:cubicBezTo>
                      <a:pt x="403621" y="552103"/>
                      <a:pt x="427083" y="575630"/>
                      <a:pt x="427736" y="604778"/>
                    </a:cubicBezTo>
                    <a:cubicBezTo>
                      <a:pt x="427998" y="617979"/>
                      <a:pt x="419175" y="627390"/>
                      <a:pt x="405843" y="627390"/>
                    </a:cubicBezTo>
                    <a:cubicBezTo>
                      <a:pt x="324544" y="627455"/>
                      <a:pt x="243310" y="627455"/>
                      <a:pt x="162010" y="627390"/>
                    </a:cubicBezTo>
                    <a:cubicBezTo>
                      <a:pt x="148809" y="627390"/>
                      <a:pt x="139986" y="617849"/>
                      <a:pt x="140313" y="604582"/>
                    </a:cubicBezTo>
                    <a:cubicBezTo>
                      <a:pt x="140967" y="578571"/>
                      <a:pt x="159527" y="556678"/>
                      <a:pt x="185342" y="552626"/>
                    </a:cubicBezTo>
                    <a:cubicBezTo>
                      <a:pt x="195144" y="551058"/>
                      <a:pt x="205209" y="551450"/>
                      <a:pt x="215469" y="550992"/>
                    </a:cubicBezTo>
                    <a:cubicBezTo>
                      <a:pt x="219260" y="536222"/>
                      <a:pt x="223116" y="521387"/>
                      <a:pt x="227102" y="505833"/>
                    </a:cubicBezTo>
                    <a:lnTo>
                      <a:pt x="218606" y="505833"/>
                    </a:lnTo>
                    <a:cubicBezTo>
                      <a:pt x="161422" y="505833"/>
                      <a:pt x="104238" y="505833"/>
                      <a:pt x="47120" y="505833"/>
                    </a:cubicBezTo>
                    <a:cubicBezTo>
                      <a:pt x="18560" y="505833"/>
                      <a:pt x="65" y="487208"/>
                      <a:pt x="0" y="458583"/>
                    </a:cubicBezTo>
                    <a:cubicBezTo>
                      <a:pt x="0" y="340947"/>
                      <a:pt x="0" y="223312"/>
                      <a:pt x="0" y="105676"/>
                    </a:cubicBezTo>
                    <a:cubicBezTo>
                      <a:pt x="0" y="76921"/>
                      <a:pt x="18299" y="58622"/>
                      <a:pt x="47054" y="58556"/>
                    </a:cubicBezTo>
                    <a:cubicBezTo>
                      <a:pt x="72607" y="58556"/>
                      <a:pt x="98095" y="58491"/>
                      <a:pt x="123648" y="58556"/>
                    </a:cubicBezTo>
                    <a:cubicBezTo>
                      <a:pt x="127504" y="58556"/>
                      <a:pt x="130380" y="57838"/>
                      <a:pt x="133190" y="54701"/>
                    </a:cubicBezTo>
                    <a:cubicBezTo>
                      <a:pt x="139137" y="48035"/>
                      <a:pt x="149332" y="47054"/>
                      <a:pt x="155737" y="53197"/>
                    </a:cubicBezTo>
                    <a:cubicBezTo>
                      <a:pt x="160769" y="58034"/>
                      <a:pt x="165997" y="58687"/>
                      <a:pt x="172271" y="58556"/>
                    </a:cubicBezTo>
                    <a:cubicBezTo>
                      <a:pt x="183773" y="58295"/>
                      <a:pt x="195275" y="58491"/>
                      <a:pt x="208019" y="58491"/>
                    </a:cubicBezTo>
                    <a:cubicBezTo>
                      <a:pt x="206320" y="56530"/>
                      <a:pt x="205601" y="55616"/>
                      <a:pt x="204817" y="54766"/>
                    </a:cubicBezTo>
                    <a:cubicBezTo>
                      <a:pt x="197040" y="46924"/>
                      <a:pt x="189067" y="39277"/>
                      <a:pt x="181486" y="31304"/>
                    </a:cubicBezTo>
                    <a:cubicBezTo>
                      <a:pt x="171160" y="20456"/>
                      <a:pt x="176061" y="4901"/>
                      <a:pt x="190635" y="1569"/>
                    </a:cubicBezTo>
                    <a:cubicBezTo>
                      <a:pt x="192792" y="1046"/>
                      <a:pt x="194948" y="523"/>
                      <a:pt x="197105" y="0"/>
                    </a:cubicBezTo>
                    <a:cubicBezTo>
                      <a:pt x="203640" y="0"/>
                      <a:pt x="210176" y="0"/>
                      <a:pt x="216711" y="0"/>
                    </a:cubicBezTo>
                    <a:cubicBezTo>
                      <a:pt x="217430" y="327"/>
                      <a:pt x="218083" y="850"/>
                      <a:pt x="218868" y="980"/>
                    </a:cubicBezTo>
                    <a:cubicBezTo>
                      <a:pt x="250433" y="6731"/>
                      <a:pt x="272065" y="24442"/>
                      <a:pt x="283110" y="54635"/>
                    </a:cubicBezTo>
                    <a:cubicBezTo>
                      <a:pt x="284417" y="58164"/>
                      <a:pt x="286443" y="58491"/>
                      <a:pt x="289514" y="58491"/>
                    </a:cubicBezTo>
                    <a:cubicBezTo>
                      <a:pt x="310558" y="58426"/>
                      <a:pt x="331602" y="58491"/>
                      <a:pt x="352646" y="58491"/>
                    </a:cubicBezTo>
                    <a:cubicBezTo>
                      <a:pt x="409241" y="58491"/>
                      <a:pt x="465772" y="58426"/>
                      <a:pt x="522368" y="58491"/>
                    </a:cubicBezTo>
                    <a:cubicBezTo>
                      <a:pt x="545960" y="58491"/>
                      <a:pt x="562298" y="71823"/>
                      <a:pt x="567331" y="94631"/>
                    </a:cubicBezTo>
                    <a:cubicBezTo>
                      <a:pt x="567527" y="95350"/>
                      <a:pt x="567984" y="96069"/>
                      <a:pt x="568376" y="96723"/>
                    </a:cubicBezTo>
                    <a:close/>
                    <a:moveTo>
                      <a:pt x="125805" y="76986"/>
                    </a:moveTo>
                    <a:lnTo>
                      <a:pt x="120119" y="76986"/>
                    </a:lnTo>
                    <a:cubicBezTo>
                      <a:pt x="96004" y="76986"/>
                      <a:pt x="71954" y="76986"/>
                      <a:pt x="47838" y="76986"/>
                    </a:cubicBezTo>
                    <a:cubicBezTo>
                      <a:pt x="28625" y="76986"/>
                      <a:pt x="18822" y="86789"/>
                      <a:pt x="18822" y="106003"/>
                    </a:cubicBezTo>
                    <a:cubicBezTo>
                      <a:pt x="18822" y="208934"/>
                      <a:pt x="18822" y="311800"/>
                      <a:pt x="18822" y="414731"/>
                    </a:cubicBezTo>
                    <a:cubicBezTo>
                      <a:pt x="18822" y="416888"/>
                      <a:pt x="18822" y="419044"/>
                      <a:pt x="18822" y="421528"/>
                    </a:cubicBezTo>
                    <a:cubicBezTo>
                      <a:pt x="27122" y="421528"/>
                      <a:pt x="34506" y="421854"/>
                      <a:pt x="41826" y="421397"/>
                    </a:cubicBezTo>
                    <a:cubicBezTo>
                      <a:pt x="44702" y="421201"/>
                      <a:pt x="48165" y="419894"/>
                      <a:pt x="50257" y="417933"/>
                    </a:cubicBezTo>
                    <a:cubicBezTo>
                      <a:pt x="68359" y="400223"/>
                      <a:pt x="86135" y="382185"/>
                      <a:pt x="104042" y="364344"/>
                    </a:cubicBezTo>
                    <a:cubicBezTo>
                      <a:pt x="109336" y="359115"/>
                      <a:pt x="114956" y="358593"/>
                      <a:pt x="119008" y="362841"/>
                    </a:cubicBezTo>
                    <a:cubicBezTo>
                      <a:pt x="122864" y="366892"/>
                      <a:pt x="122341" y="372317"/>
                      <a:pt x="117309" y="377349"/>
                    </a:cubicBezTo>
                    <a:cubicBezTo>
                      <a:pt x="104369" y="390354"/>
                      <a:pt x="91364" y="403360"/>
                      <a:pt x="78358" y="416365"/>
                    </a:cubicBezTo>
                    <a:cubicBezTo>
                      <a:pt x="76986" y="417737"/>
                      <a:pt x="75744" y="419240"/>
                      <a:pt x="73849" y="421266"/>
                    </a:cubicBezTo>
                    <a:cubicBezTo>
                      <a:pt x="75679" y="421397"/>
                      <a:pt x="76594" y="421593"/>
                      <a:pt x="77509" y="421593"/>
                    </a:cubicBezTo>
                    <a:cubicBezTo>
                      <a:pt x="129987" y="421593"/>
                      <a:pt x="182401" y="421593"/>
                      <a:pt x="234879" y="421593"/>
                    </a:cubicBezTo>
                    <a:cubicBezTo>
                      <a:pt x="236448" y="421593"/>
                      <a:pt x="238474" y="421528"/>
                      <a:pt x="239454" y="420613"/>
                    </a:cubicBezTo>
                    <a:cubicBezTo>
                      <a:pt x="248734" y="411529"/>
                      <a:pt x="257818" y="402249"/>
                      <a:pt x="266053" y="393949"/>
                    </a:cubicBezTo>
                    <a:cubicBezTo>
                      <a:pt x="238408" y="366174"/>
                      <a:pt x="211091" y="338791"/>
                      <a:pt x="182989" y="310623"/>
                    </a:cubicBezTo>
                    <a:cubicBezTo>
                      <a:pt x="182074" y="311800"/>
                      <a:pt x="181028" y="313630"/>
                      <a:pt x="179590" y="315067"/>
                    </a:cubicBezTo>
                    <a:cubicBezTo>
                      <a:pt x="170114" y="324674"/>
                      <a:pt x="160703" y="334347"/>
                      <a:pt x="150900" y="343561"/>
                    </a:cubicBezTo>
                    <a:cubicBezTo>
                      <a:pt x="148613" y="345718"/>
                      <a:pt x="144692" y="347613"/>
                      <a:pt x="141882" y="347221"/>
                    </a:cubicBezTo>
                    <a:cubicBezTo>
                      <a:pt x="139137" y="346829"/>
                      <a:pt x="135412" y="343692"/>
                      <a:pt x="134693" y="341078"/>
                    </a:cubicBezTo>
                    <a:cubicBezTo>
                      <a:pt x="133974" y="338202"/>
                      <a:pt x="135216" y="333628"/>
                      <a:pt x="137372" y="331340"/>
                    </a:cubicBezTo>
                    <a:cubicBezTo>
                      <a:pt x="147567" y="320426"/>
                      <a:pt x="158351" y="310166"/>
                      <a:pt x="168742" y="299448"/>
                    </a:cubicBezTo>
                    <a:cubicBezTo>
                      <a:pt x="170245" y="297880"/>
                      <a:pt x="171552" y="294743"/>
                      <a:pt x="171029" y="292782"/>
                    </a:cubicBezTo>
                    <a:cubicBezTo>
                      <a:pt x="168023" y="280757"/>
                      <a:pt x="170376" y="270301"/>
                      <a:pt x="180113" y="262458"/>
                    </a:cubicBezTo>
                    <a:cubicBezTo>
                      <a:pt x="189786" y="254616"/>
                      <a:pt x="200503" y="254224"/>
                      <a:pt x="211613" y="259844"/>
                    </a:cubicBezTo>
                    <a:cubicBezTo>
                      <a:pt x="212986" y="260563"/>
                      <a:pt x="215861" y="260040"/>
                      <a:pt x="217103" y="258994"/>
                    </a:cubicBezTo>
                    <a:cubicBezTo>
                      <a:pt x="226253" y="251414"/>
                      <a:pt x="228213" y="241349"/>
                      <a:pt x="226057" y="230174"/>
                    </a:cubicBezTo>
                    <a:cubicBezTo>
                      <a:pt x="222201" y="210306"/>
                      <a:pt x="224488" y="191615"/>
                      <a:pt x="236252" y="174624"/>
                    </a:cubicBezTo>
                    <a:cubicBezTo>
                      <a:pt x="236448" y="174362"/>
                      <a:pt x="236252" y="173839"/>
                      <a:pt x="236121" y="173447"/>
                    </a:cubicBezTo>
                    <a:cubicBezTo>
                      <a:pt x="226318" y="165997"/>
                      <a:pt x="214293" y="161553"/>
                      <a:pt x="201026" y="160573"/>
                    </a:cubicBezTo>
                    <a:cubicBezTo>
                      <a:pt x="167304" y="157959"/>
                      <a:pt x="138614" y="134497"/>
                      <a:pt x="129922" y="101624"/>
                    </a:cubicBezTo>
                    <a:cubicBezTo>
                      <a:pt x="127831" y="93847"/>
                      <a:pt x="127177" y="85613"/>
                      <a:pt x="125805" y="77051"/>
                    </a:cubicBezTo>
                    <a:close/>
                    <a:moveTo>
                      <a:pt x="549032" y="440545"/>
                    </a:moveTo>
                    <a:lnTo>
                      <a:pt x="19345" y="440545"/>
                    </a:lnTo>
                    <a:cubicBezTo>
                      <a:pt x="19345" y="449368"/>
                      <a:pt x="18560" y="457799"/>
                      <a:pt x="19541" y="466033"/>
                    </a:cubicBezTo>
                    <a:cubicBezTo>
                      <a:pt x="20782" y="476620"/>
                      <a:pt x="27710" y="483156"/>
                      <a:pt x="37709" y="486031"/>
                    </a:cubicBezTo>
                    <a:cubicBezTo>
                      <a:pt x="40976" y="486946"/>
                      <a:pt x="44571" y="486881"/>
                      <a:pt x="48035" y="486881"/>
                    </a:cubicBezTo>
                    <a:cubicBezTo>
                      <a:pt x="205470" y="486881"/>
                      <a:pt x="362906" y="486881"/>
                      <a:pt x="520342" y="486881"/>
                    </a:cubicBezTo>
                    <a:cubicBezTo>
                      <a:pt x="522564" y="486881"/>
                      <a:pt x="524851" y="486881"/>
                      <a:pt x="527073" y="486619"/>
                    </a:cubicBezTo>
                    <a:cubicBezTo>
                      <a:pt x="538314" y="485443"/>
                      <a:pt x="547725" y="477143"/>
                      <a:pt x="548901" y="465968"/>
                    </a:cubicBezTo>
                    <a:cubicBezTo>
                      <a:pt x="549751" y="457733"/>
                      <a:pt x="549097" y="449303"/>
                      <a:pt x="549097" y="440480"/>
                    </a:cubicBezTo>
                    <a:close/>
                    <a:moveTo>
                      <a:pt x="228867" y="273960"/>
                    </a:moveTo>
                    <a:cubicBezTo>
                      <a:pt x="253374" y="298468"/>
                      <a:pt x="277620" y="322779"/>
                      <a:pt x="302128" y="347221"/>
                    </a:cubicBezTo>
                    <a:cubicBezTo>
                      <a:pt x="302650" y="346764"/>
                      <a:pt x="303827" y="345849"/>
                      <a:pt x="304676" y="344803"/>
                    </a:cubicBezTo>
                    <a:cubicBezTo>
                      <a:pt x="315786" y="331406"/>
                      <a:pt x="330033" y="322779"/>
                      <a:pt x="346306" y="316897"/>
                    </a:cubicBezTo>
                    <a:cubicBezTo>
                      <a:pt x="365193" y="310101"/>
                      <a:pt x="381401" y="298860"/>
                      <a:pt x="395648" y="284744"/>
                    </a:cubicBezTo>
                    <a:cubicBezTo>
                      <a:pt x="403360" y="277097"/>
                      <a:pt x="411006" y="269451"/>
                      <a:pt x="418783" y="261935"/>
                    </a:cubicBezTo>
                    <a:cubicBezTo>
                      <a:pt x="422639" y="258210"/>
                      <a:pt x="424599" y="253962"/>
                      <a:pt x="422443" y="248734"/>
                    </a:cubicBezTo>
                    <a:cubicBezTo>
                      <a:pt x="420417" y="243767"/>
                      <a:pt x="416300" y="242329"/>
                      <a:pt x="411071" y="242264"/>
                    </a:cubicBezTo>
                    <a:cubicBezTo>
                      <a:pt x="399634" y="242068"/>
                      <a:pt x="394602" y="232265"/>
                      <a:pt x="400876" y="222658"/>
                    </a:cubicBezTo>
                    <a:cubicBezTo>
                      <a:pt x="403621" y="218410"/>
                      <a:pt x="404340" y="214293"/>
                      <a:pt x="401334" y="210176"/>
                    </a:cubicBezTo>
                    <a:cubicBezTo>
                      <a:pt x="398262" y="205993"/>
                      <a:pt x="393818" y="204425"/>
                      <a:pt x="388851" y="205993"/>
                    </a:cubicBezTo>
                    <a:cubicBezTo>
                      <a:pt x="383819" y="207562"/>
                      <a:pt x="379114" y="208150"/>
                      <a:pt x="375454" y="203575"/>
                    </a:cubicBezTo>
                    <a:cubicBezTo>
                      <a:pt x="371794" y="199000"/>
                      <a:pt x="373297" y="194556"/>
                      <a:pt x="375911" y="189982"/>
                    </a:cubicBezTo>
                    <a:cubicBezTo>
                      <a:pt x="378329" y="185668"/>
                      <a:pt x="378003" y="181224"/>
                      <a:pt x="374539" y="177499"/>
                    </a:cubicBezTo>
                    <a:cubicBezTo>
                      <a:pt x="371337" y="174035"/>
                      <a:pt x="367350" y="172990"/>
                      <a:pt x="362841" y="174689"/>
                    </a:cubicBezTo>
                    <a:cubicBezTo>
                      <a:pt x="362056" y="174950"/>
                      <a:pt x="361272" y="175212"/>
                      <a:pt x="360488" y="175473"/>
                    </a:cubicBezTo>
                    <a:cubicBezTo>
                      <a:pt x="355783" y="177172"/>
                      <a:pt x="351927" y="175669"/>
                      <a:pt x="349313" y="171748"/>
                    </a:cubicBezTo>
                    <a:cubicBezTo>
                      <a:pt x="346633" y="167761"/>
                      <a:pt x="347025" y="163644"/>
                      <a:pt x="350097" y="159919"/>
                    </a:cubicBezTo>
                    <a:cubicBezTo>
                      <a:pt x="351404" y="158351"/>
                      <a:pt x="352907" y="156913"/>
                      <a:pt x="354018" y="155279"/>
                    </a:cubicBezTo>
                    <a:cubicBezTo>
                      <a:pt x="357155" y="150508"/>
                      <a:pt x="356567" y="144953"/>
                      <a:pt x="352711" y="141294"/>
                    </a:cubicBezTo>
                    <a:cubicBezTo>
                      <a:pt x="348659" y="137503"/>
                      <a:pt x="342843" y="137372"/>
                      <a:pt x="338268" y="141163"/>
                    </a:cubicBezTo>
                    <a:cubicBezTo>
                      <a:pt x="336830" y="142339"/>
                      <a:pt x="335588" y="143712"/>
                      <a:pt x="334281" y="145019"/>
                    </a:cubicBezTo>
                    <a:cubicBezTo>
                      <a:pt x="319119" y="160115"/>
                      <a:pt x="303957" y="175342"/>
                      <a:pt x="288730" y="190374"/>
                    </a:cubicBezTo>
                    <a:cubicBezTo>
                      <a:pt x="277751" y="201157"/>
                      <a:pt x="265791" y="201092"/>
                      <a:pt x="254747" y="190570"/>
                    </a:cubicBezTo>
                    <a:cubicBezTo>
                      <a:pt x="253505" y="189328"/>
                      <a:pt x="252132" y="188282"/>
                      <a:pt x="250172" y="186583"/>
                    </a:cubicBezTo>
                    <a:cubicBezTo>
                      <a:pt x="248146" y="191158"/>
                      <a:pt x="246316" y="195014"/>
                      <a:pt x="244813" y="199000"/>
                    </a:cubicBezTo>
                    <a:cubicBezTo>
                      <a:pt x="241218" y="208411"/>
                      <a:pt x="242918" y="217953"/>
                      <a:pt x="244421" y="227429"/>
                    </a:cubicBezTo>
                    <a:cubicBezTo>
                      <a:pt x="247166" y="244944"/>
                      <a:pt x="243440" y="260236"/>
                      <a:pt x="230108" y="272588"/>
                    </a:cubicBezTo>
                    <a:cubicBezTo>
                      <a:pt x="229390" y="273241"/>
                      <a:pt x="228801" y="274091"/>
                      <a:pt x="228801" y="274091"/>
                    </a:cubicBezTo>
                    <a:close/>
                    <a:moveTo>
                      <a:pt x="308271" y="144038"/>
                    </a:moveTo>
                    <a:cubicBezTo>
                      <a:pt x="305853" y="142078"/>
                      <a:pt x="303435" y="140248"/>
                      <a:pt x="301147" y="138222"/>
                    </a:cubicBezTo>
                    <a:cubicBezTo>
                      <a:pt x="281149" y="120446"/>
                      <a:pt x="270627" y="98226"/>
                      <a:pt x="268013" y="71496"/>
                    </a:cubicBezTo>
                    <a:cubicBezTo>
                      <a:pt x="265464" y="45028"/>
                      <a:pt x="243375" y="23200"/>
                      <a:pt x="216907" y="19541"/>
                    </a:cubicBezTo>
                    <a:cubicBezTo>
                      <a:pt x="210568" y="18691"/>
                      <a:pt x="204033" y="19410"/>
                      <a:pt x="195929" y="19410"/>
                    </a:cubicBezTo>
                    <a:cubicBezTo>
                      <a:pt x="207496" y="30912"/>
                      <a:pt x="217757" y="41107"/>
                      <a:pt x="228017" y="51302"/>
                    </a:cubicBezTo>
                    <a:cubicBezTo>
                      <a:pt x="237232" y="60452"/>
                      <a:pt x="241022" y="71562"/>
                      <a:pt x="238278" y="84306"/>
                    </a:cubicBezTo>
                    <a:cubicBezTo>
                      <a:pt x="232461" y="111100"/>
                      <a:pt x="200700" y="121361"/>
                      <a:pt x="180244" y="102866"/>
                    </a:cubicBezTo>
                    <a:cubicBezTo>
                      <a:pt x="170114" y="93716"/>
                      <a:pt x="160769" y="83652"/>
                      <a:pt x="151096" y="74045"/>
                    </a:cubicBezTo>
                    <a:cubicBezTo>
                      <a:pt x="149789" y="72738"/>
                      <a:pt x="148352" y="71562"/>
                      <a:pt x="146522" y="69928"/>
                    </a:cubicBezTo>
                    <a:cubicBezTo>
                      <a:pt x="140705" y="106134"/>
                      <a:pt x="166716" y="139202"/>
                      <a:pt x="202333" y="142012"/>
                    </a:cubicBezTo>
                    <a:cubicBezTo>
                      <a:pt x="222135" y="143581"/>
                      <a:pt x="239454" y="150835"/>
                      <a:pt x="254354" y="163971"/>
                    </a:cubicBezTo>
                    <a:cubicBezTo>
                      <a:pt x="259060" y="168154"/>
                      <a:pt x="263504" y="172728"/>
                      <a:pt x="267948" y="177172"/>
                    </a:cubicBezTo>
                    <a:cubicBezTo>
                      <a:pt x="270301" y="179525"/>
                      <a:pt x="272523" y="180440"/>
                      <a:pt x="275202" y="177695"/>
                    </a:cubicBezTo>
                    <a:cubicBezTo>
                      <a:pt x="285920" y="166781"/>
                      <a:pt x="296638" y="155933"/>
                      <a:pt x="308336" y="144104"/>
                    </a:cubicBezTo>
                    <a:close/>
                    <a:moveTo>
                      <a:pt x="284221" y="608830"/>
                    </a:moveTo>
                    <a:cubicBezTo>
                      <a:pt x="323041" y="608830"/>
                      <a:pt x="361795" y="608830"/>
                      <a:pt x="400615" y="608830"/>
                    </a:cubicBezTo>
                    <a:cubicBezTo>
                      <a:pt x="409830" y="608830"/>
                      <a:pt x="410744" y="607653"/>
                      <a:pt x="408653" y="598439"/>
                    </a:cubicBezTo>
                    <a:cubicBezTo>
                      <a:pt x="404667" y="581120"/>
                      <a:pt x="390420" y="570010"/>
                      <a:pt x="371533" y="569945"/>
                    </a:cubicBezTo>
                    <a:cubicBezTo>
                      <a:pt x="333562" y="569814"/>
                      <a:pt x="295592" y="569945"/>
                      <a:pt x="257622" y="569945"/>
                    </a:cubicBezTo>
                    <a:cubicBezTo>
                      <a:pt x="237232" y="569945"/>
                      <a:pt x="216776" y="569814"/>
                      <a:pt x="196386" y="569945"/>
                    </a:cubicBezTo>
                    <a:cubicBezTo>
                      <a:pt x="177368" y="570141"/>
                      <a:pt x="162207" y="582754"/>
                      <a:pt x="159462" y="600203"/>
                    </a:cubicBezTo>
                    <a:cubicBezTo>
                      <a:pt x="158285" y="607850"/>
                      <a:pt x="159070" y="608830"/>
                      <a:pt x="166716" y="608830"/>
                    </a:cubicBezTo>
                    <a:cubicBezTo>
                      <a:pt x="205928" y="608830"/>
                      <a:pt x="245140" y="608830"/>
                      <a:pt x="284286" y="608830"/>
                    </a:cubicBezTo>
                    <a:close/>
                    <a:moveTo>
                      <a:pt x="321799" y="505703"/>
                    </a:moveTo>
                    <a:cubicBezTo>
                      <a:pt x="297291" y="505703"/>
                      <a:pt x="273634" y="505703"/>
                      <a:pt x="249976" y="505833"/>
                    </a:cubicBezTo>
                    <a:cubicBezTo>
                      <a:pt x="248603" y="505833"/>
                      <a:pt x="246447" y="507206"/>
                      <a:pt x="246120" y="508382"/>
                    </a:cubicBezTo>
                    <a:cubicBezTo>
                      <a:pt x="242199" y="522498"/>
                      <a:pt x="238604" y="536615"/>
                      <a:pt x="234879" y="550927"/>
                    </a:cubicBezTo>
                    <a:lnTo>
                      <a:pt x="333562" y="550927"/>
                    </a:lnTo>
                    <a:cubicBezTo>
                      <a:pt x="329576" y="535634"/>
                      <a:pt x="325785" y="520930"/>
                      <a:pt x="321799" y="505703"/>
                    </a:cubicBezTo>
                    <a:close/>
                    <a:moveTo>
                      <a:pt x="300298" y="376042"/>
                    </a:moveTo>
                    <a:cubicBezTo>
                      <a:pt x="297618" y="372448"/>
                      <a:pt x="295854" y="369311"/>
                      <a:pt x="293370" y="366827"/>
                    </a:cubicBezTo>
                    <a:cubicBezTo>
                      <a:pt x="264615" y="337876"/>
                      <a:pt x="235729" y="309055"/>
                      <a:pt x="206908" y="280234"/>
                    </a:cubicBezTo>
                    <a:cubicBezTo>
                      <a:pt x="205928" y="279254"/>
                      <a:pt x="204947" y="278143"/>
                      <a:pt x="203836" y="277293"/>
                    </a:cubicBezTo>
                    <a:cubicBezTo>
                      <a:pt x="199523" y="273764"/>
                      <a:pt x="194752" y="273830"/>
                      <a:pt x="191158" y="277359"/>
                    </a:cubicBezTo>
                    <a:cubicBezTo>
                      <a:pt x="187694" y="280757"/>
                      <a:pt x="187498" y="285920"/>
                      <a:pt x="190766" y="290103"/>
                    </a:cubicBezTo>
                    <a:cubicBezTo>
                      <a:pt x="191550" y="291083"/>
                      <a:pt x="192400" y="291932"/>
                      <a:pt x="193315" y="292782"/>
                    </a:cubicBezTo>
                    <a:cubicBezTo>
                      <a:pt x="222462" y="321930"/>
                      <a:pt x="251544" y="351077"/>
                      <a:pt x="280692" y="380159"/>
                    </a:cubicBezTo>
                    <a:cubicBezTo>
                      <a:pt x="281999" y="381466"/>
                      <a:pt x="283306" y="383296"/>
                      <a:pt x="284809" y="383623"/>
                    </a:cubicBezTo>
                    <a:cubicBezTo>
                      <a:pt x="287815" y="384276"/>
                      <a:pt x="291475" y="384930"/>
                      <a:pt x="293958" y="383754"/>
                    </a:cubicBezTo>
                    <a:cubicBezTo>
                      <a:pt x="296442" y="382577"/>
                      <a:pt x="297880" y="379179"/>
                      <a:pt x="300298" y="376042"/>
                    </a:cubicBezTo>
                    <a:close/>
                    <a:moveTo>
                      <a:pt x="400549" y="308990"/>
                    </a:moveTo>
                    <a:cubicBezTo>
                      <a:pt x="403948" y="312519"/>
                      <a:pt x="408196" y="317812"/>
                      <a:pt x="413359" y="321995"/>
                    </a:cubicBezTo>
                    <a:cubicBezTo>
                      <a:pt x="423031" y="329837"/>
                      <a:pt x="437409" y="328661"/>
                      <a:pt x="446297" y="319904"/>
                    </a:cubicBezTo>
                    <a:cubicBezTo>
                      <a:pt x="455119" y="311212"/>
                      <a:pt x="456688" y="296703"/>
                      <a:pt x="449041" y="286966"/>
                    </a:cubicBezTo>
                    <a:cubicBezTo>
                      <a:pt x="444924" y="281803"/>
                      <a:pt x="439631" y="277555"/>
                      <a:pt x="434337" y="272326"/>
                    </a:cubicBezTo>
                    <a:cubicBezTo>
                      <a:pt x="423096" y="284482"/>
                      <a:pt x="411921" y="296573"/>
                      <a:pt x="400549" y="308990"/>
                    </a:cubicBezTo>
                    <a:close/>
                    <a:moveTo>
                      <a:pt x="181747" y="77247"/>
                    </a:moveTo>
                    <a:cubicBezTo>
                      <a:pt x="186126" y="81888"/>
                      <a:pt x="189720" y="86462"/>
                      <a:pt x="194164" y="90187"/>
                    </a:cubicBezTo>
                    <a:cubicBezTo>
                      <a:pt x="199066" y="94305"/>
                      <a:pt x="205013" y="94501"/>
                      <a:pt x="210829" y="91886"/>
                    </a:cubicBezTo>
                    <a:cubicBezTo>
                      <a:pt x="216842" y="89142"/>
                      <a:pt x="219913" y="84175"/>
                      <a:pt x="220305" y="77247"/>
                    </a:cubicBezTo>
                    <a:lnTo>
                      <a:pt x="181747" y="77247"/>
                    </a:ln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6" name="Google Shape;436;p37"/>
          <p:cNvGrpSpPr/>
          <p:nvPr/>
        </p:nvGrpSpPr>
        <p:grpSpPr>
          <a:xfrm>
            <a:off x="408550" y="2180152"/>
            <a:ext cx="2478000" cy="4436698"/>
            <a:chOff x="408550" y="2180152"/>
            <a:chExt cx="2478000" cy="4436698"/>
          </a:xfrm>
        </p:grpSpPr>
        <p:grpSp>
          <p:nvGrpSpPr>
            <p:cNvPr id="437" name="Google Shape;437;p37"/>
            <p:cNvGrpSpPr/>
            <p:nvPr/>
          </p:nvGrpSpPr>
          <p:grpSpPr>
            <a:xfrm>
              <a:off x="408550" y="2582000"/>
              <a:ext cx="2478000" cy="4034850"/>
              <a:chOff x="408550" y="2582000"/>
              <a:chExt cx="2478000" cy="4034850"/>
            </a:xfrm>
          </p:grpSpPr>
          <p:sp>
            <p:nvSpPr>
              <p:cNvPr id="438" name="Google Shape;438;p37"/>
              <p:cNvSpPr/>
              <p:nvPr/>
            </p:nvSpPr>
            <p:spPr>
              <a:xfrm>
                <a:off x="408550" y="2582000"/>
                <a:ext cx="2478000" cy="1446300"/>
              </a:xfrm>
              <a:prstGeom prst="roundRect">
                <a:avLst>
                  <a:gd fmla="val 591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aseline="-25000"/>
              </a:p>
            </p:txBody>
          </p:sp>
          <p:sp>
            <p:nvSpPr>
              <p:cNvPr id="439" name="Google Shape;439;p37"/>
              <p:cNvSpPr txBox="1"/>
              <p:nvPr/>
            </p:nvSpPr>
            <p:spPr>
              <a:xfrm>
                <a:off x="475025" y="3088394"/>
                <a:ext cx="2343000" cy="43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Reducción </a:t>
                </a:r>
                <a:endParaRPr b="1" sz="15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 tiempos</a:t>
                </a:r>
                <a:endParaRPr sz="15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cxnSp>
            <p:nvCxnSpPr>
              <p:cNvPr id="440" name="Google Shape;440;p37"/>
              <p:cNvCxnSpPr/>
              <p:nvPr/>
            </p:nvCxnSpPr>
            <p:spPr>
              <a:xfrm>
                <a:off x="1646500" y="3994250"/>
                <a:ext cx="1500" cy="262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274BA"/>
                </a:solidFill>
                <a:prstDash val="solid"/>
                <a:round/>
                <a:headEnd len="med" w="med" type="oval"/>
                <a:tailEnd len="med" w="med" type="none"/>
              </a:ln>
            </p:spPr>
          </p:cxnSp>
        </p:grpSp>
        <p:sp>
          <p:nvSpPr>
            <p:cNvPr id="441" name="Google Shape;441;p37"/>
            <p:cNvSpPr/>
            <p:nvPr/>
          </p:nvSpPr>
          <p:spPr>
            <a:xfrm>
              <a:off x="1377135" y="2180152"/>
              <a:ext cx="538800" cy="547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2" name="Google Shape;442;p37"/>
            <p:cNvGrpSpPr/>
            <p:nvPr/>
          </p:nvGrpSpPr>
          <p:grpSpPr>
            <a:xfrm>
              <a:off x="1468660" y="2272445"/>
              <a:ext cx="355721" cy="354913"/>
              <a:chOff x="2302788" y="1505981"/>
              <a:chExt cx="336188" cy="335425"/>
            </a:xfrm>
          </p:grpSpPr>
          <p:sp>
            <p:nvSpPr>
              <p:cNvPr id="443" name="Google Shape;443;p37"/>
              <p:cNvSpPr/>
              <p:nvPr/>
            </p:nvSpPr>
            <p:spPr>
              <a:xfrm>
                <a:off x="2302788" y="1505981"/>
                <a:ext cx="336188" cy="335425"/>
              </a:xfrm>
              <a:custGeom>
                <a:rect b="b" l="l" r="r" t="t"/>
                <a:pathLst>
                  <a:path extrusionOk="0" h="10538" w="10562">
                    <a:moveTo>
                      <a:pt x="5275" y="1"/>
                    </a:moveTo>
                    <a:cubicBezTo>
                      <a:pt x="3858" y="1"/>
                      <a:pt x="2536" y="548"/>
                      <a:pt x="1548" y="1548"/>
                    </a:cubicBezTo>
                    <a:cubicBezTo>
                      <a:pt x="548" y="2549"/>
                      <a:pt x="0" y="3870"/>
                      <a:pt x="0" y="5263"/>
                    </a:cubicBezTo>
                    <a:cubicBezTo>
                      <a:pt x="0" y="6668"/>
                      <a:pt x="548" y="8002"/>
                      <a:pt x="1548" y="8990"/>
                    </a:cubicBezTo>
                    <a:cubicBezTo>
                      <a:pt x="2548" y="9990"/>
                      <a:pt x="3870" y="10538"/>
                      <a:pt x="5275" y="10538"/>
                    </a:cubicBezTo>
                    <a:cubicBezTo>
                      <a:pt x="6680" y="10538"/>
                      <a:pt x="8013" y="9990"/>
                      <a:pt x="8989" y="8990"/>
                    </a:cubicBezTo>
                    <a:cubicBezTo>
                      <a:pt x="9990" y="7990"/>
                      <a:pt x="10537" y="6668"/>
                      <a:pt x="10537" y="5263"/>
                    </a:cubicBezTo>
                    <a:cubicBezTo>
                      <a:pt x="10561" y="5192"/>
                      <a:pt x="10549" y="5085"/>
                      <a:pt x="10549" y="5001"/>
                    </a:cubicBezTo>
                    <a:cubicBezTo>
                      <a:pt x="10549" y="4906"/>
                      <a:pt x="10478" y="4847"/>
                      <a:pt x="10394" y="4847"/>
                    </a:cubicBezTo>
                    <a:cubicBezTo>
                      <a:pt x="10299" y="4847"/>
                      <a:pt x="10240" y="4930"/>
                      <a:pt x="10240" y="5013"/>
                    </a:cubicBezTo>
                    <a:lnTo>
                      <a:pt x="10240" y="5287"/>
                    </a:lnTo>
                    <a:cubicBezTo>
                      <a:pt x="10240" y="6609"/>
                      <a:pt x="9716" y="7859"/>
                      <a:pt x="8787" y="8799"/>
                    </a:cubicBezTo>
                    <a:cubicBezTo>
                      <a:pt x="7846" y="9728"/>
                      <a:pt x="6596" y="10252"/>
                      <a:pt x="5275" y="10252"/>
                    </a:cubicBezTo>
                    <a:cubicBezTo>
                      <a:pt x="3941" y="10252"/>
                      <a:pt x="2691" y="9728"/>
                      <a:pt x="1762" y="8799"/>
                    </a:cubicBezTo>
                    <a:cubicBezTo>
                      <a:pt x="822" y="7859"/>
                      <a:pt x="298" y="6609"/>
                      <a:pt x="298" y="5287"/>
                    </a:cubicBezTo>
                    <a:cubicBezTo>
                      <a:pt x="298" y="3954"/>
                      <a:pt x="822" y="2703"/>
                      <a:pt x="1762" y="1775"/>
                    </a:cubicBezTo>
                    <a:cubicBezTo>
                      <a:pt x="2691" y="834"/>
                      <a:pt x="3941" y="310"/>
                      <a:pt x="5275" y="310"/>
                    </a:cubicBezTo>
                    <a:cubicBezTo>
                      <a:pt x="6442" y="310"/>
                      <a:pt x="7573" y="727"/>
                      <a:pt x="8466" y="1477"/>
                    </a:cubicBezTo>
                    <a:cubicBezTo>
                      <a:pt x="9347" y="2215"/>
                      <a:pt x="9942" y="3239"/>
                      <a:pt x="10156" y="4370"/>
                    </a:cubicBezTo>
                    <a:cubicBezTo>
                      <a:pt x="10167" y="4454"/>
                      <a:pt x="10223" y="4492"/>
                      <a:pt x="10301" y="4492"/>
                    </a:cubicBezTo>
                    <a:cubicBezTo>
                      <a:pt x="10312" y="4492"/>
                      <a:pt x="10323" y="4491"/>
                      <a:pt x="10335" y="4489"/>
                    </a:cubicBezTo>
                    <a:cubicBezTo>
                      <a:pt x="10418" y="4477"/>
                      <a:pt x="10466" y="4406"/>
                      <a:pt x="10454" y="4311"/>
                    </a:cubicBezTo>
                    <a:cubicBezTo>
                      <a:pt x="10228" y="3108"/>
                      <a:pt x="9597" y="2025"/>
                      <a:pt x="8668" y="1239"/>
                    </a:cubicBezTo>
                    <a:cubicBezTo>
                      <a:pt x="7716" y="429"/>
                      <a:pt x="6501" y="1"/>
                      <a:pt x="5275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2327806" y="1530618"/>
                <a:ext cx="287266" cy="286916"/>
              </a:xfrm>
              <a:custGeom>
                <a:rect b="b" l="l" r="r" t="t"/>
                <a:pathLst>
                  <a:path extrusionOk="0" h="9014" w="9025">
                    <a:moveTo>
                      <a:pt x="4513" y="1"/>
                    </a:moveTo>
                    <a:cubicBezTo>
                      <a:pt x="3870" y="1"/>
                      <a:pt x="3262" y="132"/>
                      <a:pt x="2679" y="382"/>
                    </a:cubicBezTo>
                    <a:cubicBezTo>
                      <a:pt x="2119" y="644"/>
                      <a:pt x="1619" y="1001"/>
                      <a:pt x="1215" y="1441"/>
                    </a:cubicBezTo>
                    <a:cubicBezTo>
                      <a:pt x="1155" y="1501"/>
                      <a:pt x="1155" y="1608"/>
                      <a:pt x="1226" y="1667"/>
                    </a:cubicBezTo>
                    <a:cubicBezTo>
                      <a:pt x="1255" y="1696"/>
                      <a:pt x="1294" y="1711"/>
                      <a:pt x="1334" y="1711"/>
                    </a:cubicBezTo>
                    <a:cubicBezTo>
                      <a:pt x="1377" y="1711"/>
                      <a:pt x="1422" y="1693"/>
                      <a:pt x="1453" y="1656"/>
                    </a:cubicBezTo>
                    <a:cubicBezTo>
                      <a:pt x="1834" y="1239"/>
                      <a:pt x="2298" y="894"/>
                      <a:pt x="2822" y="667"/>
                    </a:cubicBezTo>
                    <a:cubicBezTo>
                      <a:pt x="3358" y="429"/>
                      <a:pt x="3929" y="310"/>
                      <a:pt x="4524" y="310"/>
                    </a:cubicBezTo>
                    <a:cubicBezTo>
                      <a:pt x="6834" y="310"/>
                      <a:pt x="8727" y="2191"/>
                      <a:pt x="8727" y="4513"/>
                    </a:cubicBezTo>
                    <a:cubicBezTo>
                      <a:pt x="8727" y="6811"/>
                      <a:pt x="6846" y="8704"/>
                      <a:pt x="4524" y="8704"/>
                    </a:cubicBezTo>
                    <a:cubicBezTo>
                      <a:pt x="2227" y="8704"/>
                      <a:pt x="333" y="6835"/>
                      <a:pt x="333" y="4513"/>
                    </a:cubicBezTo>
                    <a:cubicBezTo>
                      <a:pt x="333" y="3692"/>
                      <a:pt x="572" y="2882"/>
                      <a:pt x="1036" y="2203"/>
                    </a:cubicBezTo>
                    <a:cubicBezTo>
                      <a:pt x="1048" y="2132"/>
                      <a:pt x="1036" y="2037"/>
                      <a:pt x="953" y="1977"/>
                    </a:cubicBezTo>
                    <a:cubicBezTo>
                      <a:pt x="927" y="1960"/>
                      <a:pt x="900" y="1952"/>
                      <a:pt x="874" y="1952"/>
                    </a:cubicBezTo>
                    <a:cubicBezTo>
                      <a:pt x="827" y="1952"/>
                      <a:pt x="781" y="1979"/>
                      <a:pt x="750" y="2025"/>
                    </a:cubicBezTo>
                    <a:cubicBezTo>
                      <a:pt x="262" y="2751"/>
                      <a:pt x="0" y="3620"/>
                      <a:pt x="0" y="4513"/>
                    </a:cubicBezTo>
                    <a:cubicBezTo>
                      <a:pt x="0" y="5716"/>
                      <a:pt x="464" y="6847"/>
                      <a:pt x="1334" y="7692"/>
                    </a:cubicBezTo>
                    <a:cubicBezTo>
                      <a:pt x="2191" y="8537"/>
                      <a:pt x="3310" y="9014"/>
                      <a:pt x="4513" y="9014"/>
                    </a:cubicBezTo>
                    <a:cubicBezTo>
                      <a:pt x="5715" y="9014"/>
                      <a:pt x="6846" y="8549"/>
                      <a:pt x="7692" y="7692"/>
                    </a:cubicBezTo>
                    <a:cubicBezTo>
                      <a:pt x="8549" y="6835"/>
                      <a:pt x="9025" y="5716"/>
                      <a:pt x="9025" y="4513"/>
                    </a:cubicBezTo>
                    <a:cubicBezTo>
                      <a:pt x="9025" y="3299"/>
                      <a:pt x="8561" y="2168"/>
                      <a:pt x="7692" y="1322"/>
                    </a:cubicBezTo>
                    <a:cubicBezTo>
                      <a:pt x="6846" y="477"/>
                      <a:pt x="5715" y="1"/>
                      <a:pt x="4513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2352061" y="1669333"/>
                <a:ext cx="16679" cy="9485"/>
              </a:xfrm>
              <a:custGeom>
                <a:rect b="b" l="l" r="r" t="t"/>
                <a:pathLst>
                  <a:path extrusionOk="0" h="298" w="524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cubicBezTo>
                      <a:pt x="0" y="238"/>
                      <a:pt x="72" y="298"/>
                      <a:pt x="155" y="298"/>
                    </a:cubicBezTo>
                    <a:lnTo>
                      <a:pt x="369" y="298"/>
                    </a:lnTo>
                    <a:cubicBezTo>
                      <a:pt x="464" y="298"/>
                      <a:pt x="524" y="226"/>
                      <a:pt x="524" y="155"/>
                    </a:cubicBezTo>
                    <a:cubicBezTo>
                      <a:pt x="524" y="60"/>
                      <a:pt x="453" y="0"/>
                      <a:pt x="369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2466871" y="1554490"/>
                <a:ext cx="123946" cy="124328"/>
              </a:xfrm>
              <a:custGeom>
                <a:rect b="b" l="l" r="r" t="t"/>
                <a:pathLst>
                  <a:path extrusionOk="0" h="3906" w="3894">
                    <a:moveTo>
                      <a:pt x="144" y="1"/>
                    </a:moveTo>
                    <a:cubicBezTo>
                      <a:pt x="48" y="1"/>
                      <a:pt x="1" y="84"/>
                      <a:pt x="1" y="155"/>
                    </a:cubicBezTo>
                    <a:lnTo>
                      <a:pt x="1" y="3751"/>
                    </a:lnTo>
                    <a:cubicBezTo>
                      <a:pt x="1" y="3846"/>
                      <a:pt x="72" y="3906"/>
                      <a:pt x="144" y="3906"/>
                    </a:cubicBezTo>
                    <a:lnTo>
                      <a:pt x="3751" y="3906"/>
                    </a:lnTo>
                    <a:cubicBezTo>
                      <a:pt x="3834" y="3906"/>
                      <a:pt x="3894" y="3834"/>
                      <a:pt x="3894" y="3751"/>
                    </a:cubicBezTo>
                    <a:cubicBezTo>
                      <a:pt x="3894" y="3668"/>
                      <a:pt x="3823" y="3608"/>
                      <a:pt x="3751" y="3608"/>
                    </a:cubicBezTo>
                    <a:lnTo>
                      <a:pt x="310" y="3608"/>
                    </a:lnTo>
                    <a:lnTo>
                      <a:pt x="310" y="155"/>
                    </a:lnTo>
                    <a:lnTo>
                      <a:pt x="298" y="155"/>
                    </a:lnTo>
                    <a:cubicBezTo>
                      <a:pt x="298" y="72"/>
                      <a:pt x="215" y="1"/>
                      <a:pt x="144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>
                <a:off x="2466107" y="1776950"/>
                <a:ext cx="9517" cy="16711"/>
              </a:xfrm>
              <a:custGeom>
                <a:rect b="b" l="l" r="r" t="t"/>
                <a:pathLst>
                  <a:path extrusionOk="0" h="525" w="299">
                    <a:moveTo>
                      <a:pt x="156" y="1"/>
                    </a:moveTo>
                    <a:cubicBezTo>
                      <a:pt x="60" y="1"/>
                      <a:pt x="1" y="72"/>
                      <a:pt x="1" y="144"/>
                    </a:cubicBezTo>
                    <a:lnTo>
                      <a:pt x="1" y="370"/>
                    </a:lnTo>
                    <a:cubicBezTo>
                      <a:pt x="1" y="465"/>
                      <a:pt x="84" y="525"/>
                      <a:pt x="156" y="525"/>
                    </a:cubicBezTo>
                    <a:cubicBezTo>
                      <a:pt x="239" y="525"/>
                      <a:pt x="299" y="441"/>
                      <a:pt x="299" y="370"/>
                    </a:cubicBezTo>
                    <a:lnTo>
                      <a:pt x="299" y="144"/>
                    </a:lnTo>
                    <a:cubicBezTo>
                      <a:pt x="299" y="60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2384272" y="1587944"/>
                <a:ext cx="16329" cy="15087"/>
              </a:xfrm>
              <a:custGeom>
                <a:rect b="b" l="l" r="r" t="t"/>
                <a:pathLst>
                  <a:path extrusionOk="0" h="474" w="513">
                    <a:moveTo>
                      <a:pt x="173" y="0"/>
                    </a:moveTo>
                    <a:cubicBezTo>
                      <a:pt x="131" y="0"/>
                      <a:pt x="89" y="15"/>
                      <a:pt x="60" y="45"/>
                    </a:cubicBezTo>
                    <a:cubicBezTo>
                      <a:pt x="0" y="105"/>
                      <a:pt x="0" y="212"/>
                      <a:pt x="60" y="271"/>
                    </a:cubicBezTo>
                    <a:lnTo>
                      <a:pt x="238" y="426"/>
                    </a:lnTo>
                    <a:cubicBezTo>
                      <a:pt x="274" y="462"/>
                      <a:pt x="310" y="474"/>
                      <a:pt x="345" y="474"/>
                    </a:cubicBezTo>
                    <a:cubicBezTo>
                      <a:pt x="393" y="474"/>
                      <a:pt x="417" y="462"/>
                      <a:pt x="453" y="426"/>
                    </a:cubicBezTo>
                    <a:cubicBezTo>
                      <a:pt x="512" y="367"/>
                      <a:pt x="512" y="271"/>
                      <a:pt x="453" y="212"/>
                    </a:cubicBezTo>
                    <a:lnTo>
                      <a:pt x="286" y="45"/>
                    </a:lnTo>
                    <a:cubicBezTo>
                      <a:pt x="256" y="15"/>
                      <a:pt x="214" y="0"/>
                      <a:pt x="173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37"/>
              <p:cNvSpPr/>
              <p:nvPr/>
            </p:nvSpPr>
            <p:spPr>
              <a:xfrm>
                <a:off x="2541544" y="1745216"/>
                <a:ext cx="15565" cy="15087"/>
              </a:xfrm>
              <a:custGeom>
                <a:rect b="b" l="l" r="r" t="t"/>
                <a:pathLst>
                  <a:path extrusionOk="0" h="474" w="489">
                    <a:moveTo>
                      <a:pt x="171" y="0"/>
                    </a:moveTo>
                    <a:cubicBezTo>
                      <a:pt x="131" y="0"/>
                      <a:pt x="89" y="15"/>
                      <a:pt x="60" y="45"/>
                    </a:cubicBezTo>
                    <a:cubicBezTo>
                      <a:pt x="0" y="105"/>
                      <a:pt x="0" y="212"/>
                      <a:pt x="60" y="259"/>
                    </a:cubicBezTo>
                    <a:lnTo>
                      <a:pt x="226" y="426"/>
                    </a:lnTo>
                    <a:cubicBezTo>
                      <a:pt x="250" y="462"/>
                      <a:pt x="298" y="474"/>
                      <a:pt x="334" y="474"/>
                    </a:cubicBezTo>
                    <a:cubicBezTo>
                      <a:pt x="369" y="474"/>
                      <a:pt x="405" y="462"/>
                      <a:pt x="429" y="426"/>
                    </a:cubicBezTo>
                    <a:cubicBezTo>
                      <a:pt x="488" y="367"/>
                      <a:pt x="488" y="259"/>
                      <a:pt x="429" y="212"/>
                    </a:cubicBezTo>
                    <a:lnTo>
                      <a:pt x="274" y="45"/>
                    </a:lnTo>
                    <a:cubicBezTo>
                      <a:pt x="250" y="15"/>
                      <a:pt x="212" y="0"/>
                      <a:pt x="171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37"/>
              <p:cNvSpPr/>
              <p:nvPr/>
            </p:nvSpPr>
            <p:spPr>
              <a:xfrm>
                <a:off x="2541544" y="1587944"/>
                <a:ext cx="16329" cy="15087"/>
              </a:xfrm>
              <a:custGeom>
                <a:rect b="b" l="l" r="r" t="t"/>
                <a:pathLst>
                  <a:path extrusionOk="0" h="474" w="513">
                    <a:moveTo>
                      <a:pt x="340" y="0"/>
                    </a:moveTo>
                    <a:cubicBezTo>
                      <a:pt x="298" y="0"/>
                      <a:pt x="256" y="15"/>
                      <a:pt x="226" y="45"/>
                    </a:cubicBezTo>
                    <a:lnTo>
                      <a:pt x="60" y="212"/>
                    </a:lnTo>
                    <a:cubicBezTo>
                      <a:pt x="0" y="271"/>
                      <a:pt x="0" y="367"/>
                      <a:pt x="60" y="426"/>
                    </a:cubicBezTo>
                    <a:cubicBezTo>
                      <a:pt x="95" y="462"/>
                      <a:pt x="131" y="474"/>
                      <a:pt x="167" y="474"/>
                    </a:cubicBezTo>
                    <a:cubicBezTo>
                      <a:pt x="215" y="474"/>
                      <a:pt x="250" y="462"/>
                      <a:pt x="286" y="426"/>
                    </a:cubicBezTo>
                    <a:lnTo>
                      <a:pt x="453" y="271"/>
                    </a:lnTo>
                    <a:cubicBezTo>
                      <a:pt x="512" y="212"/>
                      <a:pt x="512" y="105"/>
                      <a:pt x="453" y="45"/>
                    </a:cubicBezTo>
                    <a:cubicBezTo>
                      <a:pt x="423" y="15"/>
                      <a:pt x="381" y="0"/>
                      <a:pt x="340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37"/>
              <p:cNvSpPr/>
              <p:nvPr/>
            </p:nvSpPr>
            <p:spPr>
              <a:xfrm>
                <a:off x="2384654" y="1744452"/>
                <a:ext cx="15947" cy="15469"/>
              </a:xfrm>
              <a:custGeom>
                <a:rect b="b" l="l" r="r" t="t"/>
                <a:pathLst>
                  <a:path extrusionOk="0" h="486" w="501">
                    <a:moveTo>
                      <a:pt x="327" y="1"/>
                    </a:moveTo>
                    <a:cubicBezTo>
                      <a:pt x="286" y="1"/>
                      <a:pt x="244" y="16"/>
                      <a:pt x="214" y="45"/>
                    </a:cubicBezTo>
                    <a:lnTo>
                      <a:pt x="48" y="212"/>
                    </a:lnTo>
                    <a:cubicBezTo>
                      <a:pt x="0" y="272"/>
                      <a:pt x="0" y="379"/>
                      <a:pt x="60" y="438"/>
                    </a:cubicBezTo>
                    <a:cubicBezTo>
                      <a:pt x="95" y="462"/>
                      <a:pt x="143" y="486"/>
                      <a:pt x="167" y="486"/>
                    </a:cubicBezTo>
                    <a:cubicBezTo>
                      <a:pt x="202" y="486"/>
                      <a:pt x="238" y="462"/>
                      <a:pt x="274" y="438"/>
                    </a:cubicBezTo>
                    <a:lnTo>
                      <a:pt x="441" y="272"/>
                    </a:lnTo>
                    <a:cubicBezTo>
                      <a:pt x="500" y="212"/>
                      <a:pt x="500" y="105"/>
                      <a:pt x="441" y="45"/>
                    </a:cubicBezTo>
                    <a:cubicBezTo>
                      <a:pt x="411" y="16"/>
                      <a:pt x="369" y="1"/>
                      <a:pt x="327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2360018" y="1624548"/>
                <a:ext cx="18207" cy="12605"/>
              </a:xfrm>
              <a:custGeom>
                <a:rect b="b" l="l" r="r" t="t"/>
                <a:pathLst>
                  <a:path extrusionOk="0" h="396" w="572">
                    <a:moveTo>
                      <a:pt x="179" y="0"/>
                    </a:moveTo>
                    <a:cubicBezTo>
                      <a:pt x="125" y="0"/>
                      <a:pt x="71" y="33"/>
                      <a:pt x="36" y="86"/>
                    </a:cubicBezTo>
                    <a:cubicBezTo>
                      <a:pt x="0" y="157"/>
                      <a:pt x="36" y="252"/>
                      <a:pt x="107" y="288"/>
                    </a:cubicBezTo>
                    <a:lnTo>
                      <a:pt x="322" y="383"/>
                    </a:lnTo>
                    <a:cubicBezTo>
                      <a:pt x="333" y="395"/>
                      <a:pt x="357" y="395"/>
                      <a:pt x="381" y="395"/>
                    </a:cubicBezTo>
                    <a:cubicBezTo>
                      <a:pt x="429" y="395"/>
                      <a:pt x="500" y="371"/>
                      <a:pt x="524" y="312"/>
                    </a:cubicBezTo>
                    <a:cubicBezTo>
                      <a:pt x="572" y="217"/>
                      <a:pt x="524" y="133"/>
                      <a:pt x="453" y="98"/>
                    </a:cubicBezTo>
                    <a:lnTo>
                      <a:pt x="238" y="14"/>
                    </a:lnTo>
                    <a:cubicBezTo>
                      <a:pt x="219" y="5"/>
                      <a:pt x="199" y="0"/>
                      <a:pt x="179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2564271" y="1711126"/>
                <a:ext cx="17475" cy="12796"/>
              </a:xfrm>
              <a:custGeom>
                <a:rect b="b" l="l" r="r" t="t"/>
                <a:pathLst>
                  <a:path extrusionOk="0" h="402" w="549">
                    <a:moveTo>
                      <a:pt x="184" y="0"/>
                    </a:moveTo>
                    <a:cubicBezTo>
                      <a:pt x="125" y="0"/>
                      <a:pt x="63" y="29"/>
                      <a:pt x="36" y="92"/>
                    </a:cubicBezTo>
                    <a:cubicBezTo>
                      <a:pt x="1" y="164"/>
                      <a:pt x="36" y="247"/>
                      <a:pt x="108" y="295"/>
                    </a:cubicBezTo>
                    <a:lnTo>
                      <a:pt x="310" y="390"/>
                    </a:lnTo>
                    <a:cubicBezTo>
                      <a:pt x="334" y="402"/>
                      <a:pt x="358" y="402"/>
                      <a:pt x="370" y="402"/>
                    </a:cubicBezTo>
                    <a:cubicBezTo>
                      <a:pt x="429" y="402"/>
                      <a:pt x="489" y="366"/>
                      <a:pt x="524" y="307"/>
                    </a:cubicBezTo>
                    <a:cubicBezTo>
                      <a:pt x="548" y="235"/>
                      <a:pt x="524" y="140"/>
                      <a:pt x="453" y="104"/>
                    </a:cubicBezTo>
                    <a:lnTo>
                      <a:pt x="239" y="9"/>
                    </a:lnTo>
                    <a:cubicBezTo>
                      <a:pt x="221" y="3"/>
                      <a:pt x="203" y="0"/>
                      <a:pt x="184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2507805" y="1563912"/>
                <a:ext cx="14069" cy="16392"/>
              </a:xfrm>
              <a:custGeom>
                <a:rect b="b" l="l" r="r" t="t"/>
                <a:pathLst>
                  <a:path extrusionOk="0" h="515" w="442">
                    <a:moveTo>
                      <a:pt x="273" y="0"/>
                    </a:moveTo>
                    <a:cubicBezTo>
                      <a:pt x="215" y="0"/>
                      <a:pt x="154" y="33"/>
                      <a:pt x="120" y="86"/>
                    </a:cubicBezTo>
                    <a:lnTo>
                      <a:pt x="36" y="288"/>
                    </a:lnTo>
                    <a:cubicBezTo>
                      <a:pt x="1" y="371"/>
                      <a:pt x="36" y="455"/>
                      <a:pt x="108" y="502"/>
                    </a:cubicBezTo>
                    <a:cubicBezTo>
                      <a:pt x="120" y="514"/>
                      <a:pt x="155" y="514"/>
                      <a:pt x="167" y="514"/>
                    </a:cubicBezTo>
                    <a:cubicBezTo>
                      <a:pt x="227" y="514"/>
                      <a:pt x="286" y="490"/>
                      <a:pt x="322" y="431"/>
                    </a:cubicBezTo>
                    <a:lnTo>
                      <a:pt x="405" y="217"/>
                    </a:lnTo>
                    <a:cubicBezTo>
                      <a:pt x="441" y="145"/>
                      <a:pt x="405" y="50"/>
                      <a:pt x="334" y="14"/>
                    </a:cubicBezTo>
                    <a:cubicBezTo>
                      <a:pt x="315" y="5"/>
                      <a:pt x="294" y="0"/>
                      <a:pt x="273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2420654" y="1767974"/>
                <a:ext cx="14419" cy="16583"/>
              </a:xfrm>
              <a:custGeom>
                <a:rect b="b" l="l" r="r" t="t"/>
                <a:pathLst>
                  <a:path extrusionOk="0" h="521" w="453">
                    <a:moveTo>
                      <a:pt x="290" y="0"/>
                    </a:moveTo>
                    <a:cubicBezTo>
                      <a:pt x="231" y="0"/>
                      <a:pt x="170" y="29"/>
                      <a:pt x="143" y="92"/>
                    </a:cubicBezTo>
                    <a:lnTo>
                      <a:pt x="48" y="295"/>
                    </a:lnTo>
                    <a:cubicBezTo>
                      <a:pt x="0" y="366"/>
                      <a:pt x="48" y="473"/>
                      <a:pt x="119" y="509"/>
                    </a:cubicBezTo>
                    <a:cubicBezTo>
                      <a:pt x="143" y="521"/>
                      <a:pt x="167" y="521"/>
                      <a:pt x="179" y="521"/>
                    </a:cubicBezTo>
                    <a:cubicBezTo>
                      <a:pt x="238" y="521"/>
                      <a:pt x="298" y="485"/>
                      <a:pt x="333" y="426"/>
                    </a:cubicBezTo>
                    <a:lnTo>
                      <a:pt x="417" y="223"/>
                    </a:lnTo>
                    <a:cubicBezTo>
                      <a:pt x="453" y="152"/>
                      <a:pt x="417" y="56"/>
                      <a:pt x="345" y="9"/>
                    </a:cubicBezTo>
                    <a:cubicBezTo>
                      <a:pt x="328" y="3"/>
                      <a:pt x="309" y="0"/>
                      <a:pt x="290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2422532" y="1562448"/>
                <a:ext cx="14451" cy="17093"/>
              </a:xfrm>
              <a:custGeom>
                <a:rect b="b" l="l" r="r" t="t"/>
                <a:pathLst>
                  <a:path extrusionOk="0" h="537" w="454">
                    <a:moveTo>
                      <a:pt x="184" y="0"/>
                    </a:moveTo>
                    <a:cubicBezTo>
                      <a:pt x="164" y="0"/>
                      <a:pt x="142" y="4"/>
                      <a:pt x="120" y="13"/>
                    </a:cubicBezTo>
                    <a:cubicBezTo>
                      <a:pt x="48" y="36"/>
                      <a:pt x="1" y="132"/>
                      <a:pt x="36" y="215"/>
                    </a:cubicBezTo>
                    <a:lnTo>
                      <a:pt x="120" y="429"/>
                    </a:lnTo>
                    <a:cubicBezTo>
                      <a:pt x="155" y="501"/>
                      <a:pt x="215" y="536"/>
                      <a:pt x="274" y="536"/>
                    </a:cubicBezTo>
                    <a:cubicBezTo>
                      <a:pt x="286" y="536"/>
                      <a:pt x="322" y="536"/>
                      <a:pt x="334" y="513"/>
                    </a:cubicBezTo>
                    <a:cubicBezTo>
                      <a:pt x="405" y="489"/>
                      <a:pt x="453" y="394"/>
                      <a:pt x="417" y="310"/>
                    </a:cubicBezTo>
                    <a:lnTo>
                      <a:pt x="334" y="96"/>
                    </a:lnTo>
                    <a:cubicBezTo>
                      <a:pt x="307" y="41"/>
                      <a:pt x="251" y="0"/>
                      <a:pt x="184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2505545" y="1768770"/>
                <a:ext cx="14037" cy="16552"/>
              </a:xfrm>
              <a:custGeom>
                <a:rect b="b" l="l" r="r" t="t"/>
                <a:pathLst>
                  <a:path extrusionOk="0" h="520" w="441">
                    <a:moveTo>
                      <a:pt x="195" y="0"/>
                    </a:moveTo>
                    <a:cubicBezTo>
                      <a:pt x="171" y="0"/>
                      <a:pt x="146" y="6"/>
                      <a:pt x="119" y="20"/>
                    </a:cubicBezTo>
                    <a:cubicBezTo>
                      <a:pt x="48" y="43"/>
                      <a:pt x="0" y="139"/>
                      <a:pt x="24" y="222"/>
                    </a:cubicBezTo>
                    <a:lnTo>
                      <a:pt x="119" y="436"/>
                    </a:lnTo>
                    <a:cubicBezTo>
                      <a:pt x="155" y="496"/>
                      <a:pt x="214" y="520"/>
                      <a:pt x="274" y="520"/>
                    </a:cubicBezTo>
                    <a:cubicBezTo>
                      <a:pt x="286" y="520"/>
                      <a:pt x="310" y="520"/>
                      <a:pt x="322" y="508"/>
                    </a:cubicBezTo>
                    <a:cubicBezTo>
                      <a:pt x="405" y="472"/>
                      <a:pt x="441" y="389"/>
                      <a:pt x="417" y="293"/>
                    </a:cubicBezTo>
                    <a:lnTo>
                      <a:pt x="322" y="91"/>
                    </a:lnTo>
                    <a:cubicBezTo>
                      <a:pt x="304" y="39"/>
                      <a:pt x="256" y="0"/>
                      <a:pt x="195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2565417" y="1625885"/>
                <a:ext cx="17825" cy="13146"/>
              </a:xfrm>
              <a:custGeom>
                <a:rect b="b" l="l" r="r" t="t"/>
                <a:pathLst>
                  <a:path extrusionOk="0" h="413" w="560">
                    <a:moveTo>
                      <a:pt x="378" y="1"/>
                    </a:moveTo>
                    <a:cubicBezTo>
                      <a:pt x="360" y="1"/>
                      <a:pt x="341" y="3"/>
                      <a:pt x="322" y="8"/>
                    </a:cubicBezTo>
                    <a:lnTo>
                      <a:pt x="119" y="103"/>
                    </a:lnTo>
                    <a:cubicBezTo>
                      <a:pt x="36" y="127"/>
                      <a:pt x="0" y="222"/>
                      <a:pt x="24" y="306"/>
                    </a:cubicBezTo>
                    <a:cubicBezTo>
                      <a:pt x="60" y="365"/>
                      <a:pt x="96" y="413"/>
                      <a:pt x="179" y="413"/>
                    </a:cubicBezTo>
                    <a:cubicBezTo>
                      <a:pt x="191" y="413"/>
                      <a:pt x="215" y="413"/>
                      <a:pt x="227" y="401"/>
                    </a:cubicBezTo>
                    <a:lnTo>
                      <a:pt x="441" y="306"/>
                    </a:lnTo>
                    <a:cubicBezTo>
                      <a:pt x="512" y="282"/>
                      <a:pt x="560" y="187"/>
                      <a:pt x="524" y="103"/>
                    </a:cubicBezTo>
                    <a:cubicBezTo>
                      <a:pt x="505" y="37"/>
                      <a:pt x="449" y="1"/>
                      <a:pt x="378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2359254" y="1709312"/>
                <a:ext cx="17825" cy="12732"/>
              </a:xfrm>
              <a:custGeom>
                <a:rect b="b" l="l" r="r" t="t"/>
                <a:pathLst>
                  <a:path extrusionOk="0" h="400" w="560">
                    <a:moveTo>
                      <a:pt x="372" y="0"/>
                    </a:moveTo>
                    <a:cubicBezTo>
                      <a:pt x="356" y="0"/>
                      <a:pt x="339" y="2"/>
                      <a:pt x="322" y="6"/>
                    </a:cubicBezTo>
                    <a:lnTo>
                      <a:pt x="119" y="102"/>
                    </a:lnTo>
                    <a:cubicBezTo>
                      <a:pt x="48" y="125"/>
                      <a:pt x="0" y="221"/>
                      <a:pt x="24" y="304"/>
                    </a:cubicBezTo>
                    <a:cubicBezTo>
                      <a:pt x="60" y="364"/>
                      <a:pt x="119" y="399"/>
                      <a:pt x="179" y="399"/>
                    </a:cubicBezTo>
                    <a:cubicBezTo>
                      <a:pt x="191" y="399"/>
                      <a:pt x="227" y="399"/>
                      <a:pt x="238" y="387"/>
                    </a:cubicBezTo>
                    <a:lnTo>
                      <a:pt x="441" y="292"/>
                    </a:lnTo>
                    <a:cubicBezTo>
                      <a:pt x="512" y="268"/>
                      <a:pt x="560" y="173"/>
                      <a:pt x="536" y="90"/>
                    </a:cubicBezTo>
                    <a:cubicBezTo>
                      <a:pt x="507" y="41"/>
                      <a:pt x="445" y="0"/>
                      <a:pt x="372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6750" lIns="96750" spcFirstLastPara="1" rIns="96750" wrap="square" tIns="967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8"/>
          <p:cNvSpPr/>
          <p:nvPr/>
        </p:nvSpPr>
        <p:spPr>
          <a:xfrm>
            <a:off x="-4379325" y="-564550"/>
            <a:ext cx="6140400" cy="6141300"/>
          </a:xfrm>
          <a:prstGeom prst="ellipse">
            <a:avLst/>
          </a:prstGeom>
          <a:noFill/>
          <a:ln cap="flat" cmpd="sng" w="9525">
            <a:solidFill>
              <a:srgbClr val="3275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p38"/>
          <p:cNvSpPr txBox="1"/>
          <p:nvPr/>
        </p:nvSpPr>
        <p:spPr>
          <a:xfrm>
            <a:off x="2809700" y="1734450"/>
            <a:ext cx="52794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Tecnología que </a:t>
            </a:r>
            <a:r>
              <a:rPr b="1" lang="en" sz="49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rPr>
              <a:t>evoluciona</a:t>
            </a:r>
            <a:endParaRPr b="1" sz="4900">
              <a:solidFill>
                <a:srgbClr val="3274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6" name="Google Shape;466;p38"/>
          <p:cNvSpPr txBox="1"/>
          <p:nvPr/>
        </p:nvSpPr>
        <p:spPr>
          <a:xfrm>
            <a:off x="2809700" y="2941350"/>
            <a:ext cx="6140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3300">
                <a:latin typeface="Raleway"/>
                <a:ea typeface="Raleway"/>
                <a:cs typeface="Raleway"/>
                <a:sym typeface="Raleway"/>
              </a:rPr>
              <a:t>con tu operación</a:t>
            </a:r>
            <a:endParaRPr sz="3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7" name="Google Shape;467;p38"/>
          <p:cNvSpPr/>
          <p:nvPr/>
        </p:nvSpPr>
        <p:spPr>
          <a:xfrm>
            <a:off x="1167325" y="1875000"/>
            <a:ext cx="1393500" cy="13935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14313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68" name="Google Shape;468;p38"/>
          <p:cNvGrpSpPr/>
          <p:nvPr/>
        </p:nvGrpSpPr>
        <p:grpSpPr>
          <a:xfrm>
            <a:off x="1457074" y="2069583"/>
            <a:ext cx="814019" cy="873023"/>
            <a:chOff x="6782142" y="4937022"/>
            <a:chExt cx="627520" cy="673006"/>
          </a:xfrm>
        </p:grpSpPr>
        <p:sp>
          <p:nvSpPr>
            <p:cNvPr id="469" name="Google Shape;469;p38"/>
            <p:cNvSpPr/>
            <p:nvPr/>
          </p:nvSpPr>
          <p:spPr>
            <a:xfrm>
              <a:off x="6782142" y="4937022"/>
              <a:ext cx="627520" cy="673006"/>
            </a:xfrm>
            <a:custGeom>
              <a:rect b="b" l="l" r="r" t="t"/>
              <a:pathLst>
                <a:path extrusionOk="0" h="673006" w="627520">
                  <a:moveTo>
                    <a:pt x="131" y="500082"/>
                  </a:moveTo>
                  <a:cubicBezTo>
                    <a:pt x="131" y="368526"/>
                    <a:pt x="131" y="236971"/>
                    <a:pt x="131" y="105415"/>
                  </a:cubicBezTo>
                  <a:cubicBezTo>
                    <a:pt x="392" y="104892"/>
                    <a:pt x="719" y="104369"/>
                    <a:pt x="915" y="103781"/>
                  </a:cubicBezTo>
                  <a:cubicBezTo>
                    <a:pt x="8561" y="78228"/>
                    <a:pt x="23135" y="67314"/>
                    <a:pt x="49669" y="67314"/>
                  </a:cubicBezTo>
                  <a:cubicBezTo>
                    <a:pt x="83587" y="67314"/>
                    <a:pt x="117505" y="67052"/>
                    <a:pt x="151358" y="67510"/>
                  </a:cubicBezTo>
                  <a:cubicBezTo>
                    <a:pt x="159723" y="67640"/>
                    <a:pt x="166389" y="66464"/>
                    <a:pt x="171356" y="59145"/>
                  </a:cubicBezTo>
                  <a:cubicBezTo>
                    <a:pt x="173120" y="56531"/>
                    <a:pt x="175931" y="54505"/>
                    <a:pt x="178414" y="52348"/>
                  </a:cubicBezTo>
                  <a:cubicBezTo>
                    <a:pt x="196778" y="36140"/>
                    <a:pt x="194230" y="38101"/>
                    <a:pt x="212921" y="46989"/>
                  </a:cubicBezTo>
                  <a:cubicBezTo>
                    <a:pt x="225468" y="53001"/>
                    <a:pt x="235598" y="53132"/>
                    <a:pt x="249126" y="47773"/>
                  </a:cubicBezTo>
                  <a:cubicBezTo>
                    <a:pt x="264027" y="41891"/>
                    <a:pt x="272654" y="33853"/>
                    <a:pt x="276248" y="18953"/>
                  </a:cubicBezTo>
                  <a:cubicBezTo>
                    <a:pt x="278993" y="7646"/>
                    <a:pt x="284744" y="-392"/>
                    <a:pt x="298011" y="523"/>
                  </a:cubicBezTo>
                  <a:cubicBezTo>
                    <a:pt x="298337" y="523"/>
                    <a:pt x="298729" y="196"/>
                    <a:pt x="299121" y="0"/>
                  </a:cubicBezTo>
                  <a:cubicBezTo>
                    <a:pt x="308924" y="0"/>
                    <a:pt x="318727" y="0"/>
                    <a:pt x="328530" y="0"/>
                  </a:cubicBezTo>
                  <a:cubicBezTo>
                    <a:pt x="329903" y="327"/>
                    <a:pt x="331275" y="1045"/>
                    <a:pt x="332648" y="980"/>
                  </a:cubicBezTo>
                  <a:cubicBezTo>
                    <a:pt x="341470" y="719"/>
                    <a:pt x="346568" y="4967"/>
                    <a:pt x="349313" y="13267"/>
                  </a:cubicBezTo>
                  <a:cubicBezTo>
                    <a:pt x="351861" y="20978"/>
                    <a:pt x="354998" y="28559"/>
                    <a:pt x="358331" y="36010"/>
                  </a:cubicBezTo>
                  <a:cubicBezTo>
                    <a:pt x="359377" y="38231"/>
                    <a:pt x="361730" y="40454"/>
                    <a:pt x="364017" y="41499"/>
                  </a:cubicBezTo>
                  <a:cubicBezTo>
                    <a:pt x="373101" y="45616"/>
                    <a:pt x="382316" y="49407"/>
                    <a:pt x="391661" y="52871"/>
                  </a:cubicBezTo>
                  <a:cubicBezTo>
                    <a:pt x="394014" y="53720"/>
                    <a:pt x="397151" y="53916"/>
                    <a:pt x="399438" y="53067"/>
                  </a:cubicBezTo>
                  <a:cubicBezTo>
                    <a:pt x="408196" y="49734"/>
                    <a:pt x="416757" y="45943"/>
                    <a:pt x="425318" y="42087"/>
                  </a:cubicBezTo>
                  <a:cubicBezTo>
                    <a:pt x="430547" y="39735"/>
                    <a:pt x="435252" y="40257"/>
                    <a:pt x="439500" y="44113"/>
                  </a:cubicBezTo>
                  <a:cubicBezTo>
                    <a:pt x="446427" y="50452"/>
                    <a:pt x="453486" y="56596"/>
                    <a:pt x="460152" y="63262"/>
                  </a:cubicBezTo>
                  <a:cubicBezTo>
                    <a:pt x="462962" y="66072"/>
                    <a:pt x="465576" y="67444"/>
                    <a:pt x="469628" y="67444"/>
                  </a:cubicBezTo>
                  <a:cubicBezTo>
                    <a:pt x="506160" y="67314"/>
                    <a:pt x="542758" y="67314"/>
                    <a:pt x="579290" y="67379"/>
                  </a:cubicBezTo>
                  <a:cubicBezTo>
                    <a:pt x="608895" y="67379"/>
                    <a:pt x="627521" y="86005"/>
                    <a:pt x="627521" y="115544"/>
                  </a:cubicBezTo>
                  <a:cubicBezTo>
                    <a:pt x="627521" y="240369"/>
                    <a:pt x="627521" y="365128"/>
                    <a:pt x="627521" y="489952"/>
                  </a:cubicBezTo>
                  <a:cubicBezTo>
                    <a:pt x="627521" y="519949"/>
                    <a:pt x="609026" y="538314"/>
                    <a:pt x="578898" y="538314"/>
                  </a:cubicBezTo>
                  <a:cubicBezTo>
                    <a:pt x="537856" y="538314"/>
                    <a:pt x="496815" y="538314"/>
                    <a:pt x="455773" y="538314"/>
                  </a:cubicBezTo>
                  <a:lnTo>
                    <a:pt x="448388" y="538314"/>
                  </a:lnTo>
                  <a:cubicBezTo>
                    <a:pt x="448388" y="546025"/>
                    <a:pt x="448649" y="552757"/>
                    <a:pt x="448257" y="559488"/>
                  </a:cubicBezTo>
                  <a:cubicBezTo>
                    <a:pt x="447996" y="563932"/>
                    <a:pt x="449434" y="566415"/>
                    <a:pt x="453420" y="568572"/>
                  </a:cubicBezTo>
                  <a:cubicBezTo>
                    <a:pt x="475117" y="580728"/>
                    <a:pt x="496618" y="593341"/>
                    <a:pt x="518316" y="605497"/>
                  </a:cubicBezTo>
                  <a:cubicBezTo>
                    <a:pt x="524328" y="608895"/>
                    <a:pt x="527073" y="613470"/>
                    <a:pt x="526877" y="620397"/>
                  </a:cubicBezTo>
                  <a:cubicBezTo>
                    <a:pt x="526616" y="630004"/>
                    <a:pt x="526877" y="639611"/>
                    <a:pt x="526747" y="649218"/>
                  </a:cubicBezTo>
                  <a:cubicBezTo>
                    <a:pt x="526485" y="663726"/>
                    <a:pt x="517205" y="673006"/>
                    <a:pt x="502827" y="673006"/>
                  </a:cubicBezTo>
                  <a:cubicBezTo>
                    <a:pt x="376826" y="673006"/>
                    <a:pt x="250825" y="673006"/>
                    <a:pt x="124825" y="673006"/>
                  </a:cubicBezTo>
                  <a:cubicBezTo>
                    <a:pt x="110120" y="673006"/>
                    <a:pt x="100905" y="663661"/>
                    <a:pt x="100774" y="648761"/>
                  </a:cubicBezTo>
                  <a:cubicBezTo>
                    <a:pt x="100709" y="639546"/>
                    <a:pt x="101036" y="630396"/>
                    <a:pt x="100644" y="621181"/>
                  </a:cubicBezTo>
                  <a:cubicBezTo>
                    <a:pt x="100317" y="613470"/>
                    <a:pt x="103520" y="608699"/>
                    <a:pt x="110185" y="605039"/>
                  </a:cubicBezTo>
                  <a:cubicBezTo>
                    <a:pt x="131752" y="593080"/>
                    <a:pt x="153122" y="580662"/>
                    <a:pt x="174493" y="568376"/>
                  </a:cubicBezTo>
                  <a:cubicBezTo>
                    <a:pt x="176258" y="567331"/>
                    <a:pt x="178872" y="565566"/>
                    <a:pt x="178937" y="564063"/>
                  </a:cubicBezTo>
                  <a:cubicBezTo>
                    <a:pt x="179394" y="555632"/>
                    <a:pt x="179133" y="547136"/>
                    <a:pt x="179133" y="538379"/>
                  </a:cubicBezTo>
                  <a:cubicBezTo>
                    <a:pt x="175669" y="538379"/>
                    <a:pt x="173251" y="538379"/>
                    <a:pt x="170768" y="538379"/>
                  </a:cubicBezTo>
                  <a:cubicBezTo>
                    <a:pt x="128877" y="538379"/>
                    <a:pt x="87050" y="538510"/>
                    <a:pt x="45159" y="538379"/>
                  </a:cubicBezTo>
                  <a:cubicBezTo>
                    <a:pt x="23592" y="538314"/>
                    <a:pt x="6862" y="525047"/>
                    <a:pt x="1307" y="504265"/>
                  </a:cubicBezTo>
                  <a:cubicBezTo>
                    <a:pt x="915" y="502892"/>
                    <a:pt x="458" y="501585"/>
                    <a:pt x="0" y="500278"/>
                  </a:cubicBezTo>
                  <a:close/>
                  <a:moveTo>
                    <a:pt x="605301" y="425906"/>
                  </a:moveTo>
                  <a:lnTo>
                    <a:pt x="605301" y="418587"/>
                  </a:lnTo>
                  <a:cubicBezTo>
                    <a:pt x="605301" y="317878"/>
                    <a:pt x="605301" y="217234"/>
                    <a:pt x="605301" y="116525"/>
                  </a:cubicBezTo>
                  <a:cubicBezTo>
                    <a:pt x="605301" y="98226"/>
                    <a:pt x="596674" y="89664"/>
                    <a:pt x="578244" y="89664"/>
                  </a:cubicBezTo>
                  <a:cubicBezTo>
                    <a:pt x="545568" y="89664"/>
                    <a:pt x="512891" y="89795"/>
                    <a:pt x="480215" y="89534"/>
                  </a:cubicBezTo>
                  <a:cubicBezTo>
                    <a:pt x="474987" y="89534"/>
                    <a:pt x="472634" y="91298"/>
                    <a:pt x="470935" y="95873"/>
                  </a:cubicBezTo>
                  <a:cubicBezTo>
                    <a:pt x="468386" y="102735"/>
                    <a:pt x="464988" y="109336"/>
                    <a:pt x="462504" y="116198"/>
                  </a:cubicBezTo>
                  <a:cubicBezTo>
                    <a:pt x="461655" y="118551"/>
                    <a:pt x="461851" y="121687"/>
                    <a:pt x="462700" y="124040"/>
                  </a:cubicBezTo>
                  <a:cubicBezTo>
                    <a:pt x="466229" y="133386"/>
                    <a:pt x="470085" y="142601"/>
                    <a:pt x="474202" y="151685"/>
                  </a:cubicBezTo>
                  <a:cubicBezTo>
                    <a:pt x="475248" y="153972"/>
                    <a:pt x="477405" y="156325"/>
                    <a:pt x="479627" y="157305"/>
                  </a:cubicBezTo>
                  <a:cubicBezTo>
                    <a:pt x="487796" y="160965"/>
                    <a:pt x="496161" y="164298"/>
                    <a:pt x="504526" y="167435"/>
                  </a:cubicBezTo>
                  <a:cubicBezTo>
                    <a:pt x="510343" y="169591"/>
                    <a:pt x="514068" y="173186"/>
                    <a:pt x="514133" y="179460"/>
                  </a:cubicBezTo>
                  <a:cubicBezTo>
                    <a:pt x="514264" y="194556"/>
                    <a:pt x="514264" y="209588"/>
                    <a:pt x="514133" y="224684"/>
                  </a:cubicBezTo>
                  <a:cubicBezTo>
                    <a:pt x="514133" y="230762"/>
                    <a:pt x="510408" y="234291"/>
                    <a:pt x="504918" y="236382"/>
                  </a:cubicBezTo>
                  <a:cubicBezTo>
                    <a:pt x="496553" y="239584"/>
                    <a:pt x="488123" y="242787"/>
                    <a:pt x="479953" y="246512"/>
                  </a:cubicBezTo>
                  <a:cubicBezTo>
                    <a:pt x="477535" y="247623"/>
                    <a:pt x="475248" y="250107"/>
                    <a:pt x="474137" y="252525"/>
                  </a:cubicBezTo>
                  <a:cubicBezTo>
                    <a:pt x="469955" y="261609"/>
                    <a:pt x="466164" y="270823"/>
                    <a:pt x="462570" y="280103"/>
                  </a:cubicBezTo>
                  <a:cubicBezTo>
                    <a:pt x="461720" y="282260"/>
                    <a:pt x="461524" y="285267"/>
                    <a:pt x="462308" y="287423"/>
                  </a:cubicBezTo>
                  <a:cubicBezTo>
                    <a:pt x="465641" y="296180"/>
                    <a:pt x="469432" y="304742"/>
                    <a:pt x="473222" y="313368"/>
                  </a:cubicBezTo>
                  <a:cubicBezTo>
                    <a:pt x="475575" y="318793"/>
                    <a:pt x="475444" y="323825"/>
                    <a:pt x="471196" y="328073"/>
                  </a:cubicBezTo>
                  <a:cubicBezTo>
                    <a:pt x="460805" y="338725"/>
                    <a:pt x="450283" y="349247"/>
                    <a:pt x="439696" y="359638"/>
                  </a:cubicBezTo>
                  <a:cubicBezTo>
                    <a:pt x="435448" y="363821"/>
                    <a:pt x="430351" y="364082"/>
                    <a:pt x="424992" y="361664"/>
                  </a:cubicBezTo>
                  <a:cubicBezTo>
                    <a:pt x="416430" y="357874"/>
                    <a:pt x="407804" y="354083"/>
                    <a:pt x="399112" y="350750"/>
                  </a:cubicBezTo>
                  <a:cubicBezTo>
                    <a:pt x="397020" y="349966"/>
                    <a:pt x="394014" y="350162"/>
                    <a:pt x="391792" y="351012"/>
                  </a:cubicBezTo>
                  <a:cubicBezTo>
                    <a:pt x="382512" y="354606"/>
                    <a:pt x="373297" y="358462"/>
                    <a:pt x="364213" y="362579"/>
                  </a:cubicBezTo>
                  <a:cubicBezTo>
                    <a:pt x="361926" y="363625"/>
                    <a:pt x="359442" y="365716"/>
                    <a:pt x="358462" y="367938"/>
                  </a:cubicBezTo>
                  <a:cubicBezTo>
                    <a:pt x="354672" y="376499"/>
                    <a:pt x="351404" y="385322"/>
                    <a:pt x="347940" y="394014"/>
                  </a:cubicBezTo>
                  <a:cubicBezTo>
                    <a:pt x="345980" y="398981"/>
                    <a:pt x="342646" y="402379"/>
                    <a:pt x="337092" y="402445"/>
                  </a:cubicBezTo>
                  <a:cubicBezTo>
                    <a:pt x="321799" y="402575"/>
                    <a:pt x="306572" y="402641"/>
                    <a:pt x="291279" y="402510"/>
                  </a:cubicBezTo>
                  <a:cubicBezTo>
                    <a:pt x="285201" y="402510"/>
                    <a:pt x="281672" y="398850"/>
                    <a:pt x="279581" y="393361"/>
                  </a:cubicBezTo>
                  <a:cubicBezTo>
                    <a:pt x="276313" y="384799"/>
                    <a:pt x="273046" y="376173"/>
                    <a:pt x="269320" y="367808"/>
                  </a:cubicBezTo>
                  <a:cubicBezTo>
                    <a:pt x="268340" y="365585"/>
                    <a:pt x="265857" y="363494"/>
                    <a:pt x="263569" y="362449"/>
                  </a:cubicBezTo>
                  <a:cubicBezTo>
                    <a:pt x="254681" y="358397"/>
                    <a:pt x="245663" y="354606"/>
                    <a:pt x="236513" y="351142"/>
                  </a:cubicBezTo>
                  <a:cubicBezTo>
                    <a:pt x="233964" y="350162"/>
                    <a:pt x="230566" y="349966"/>
                    <a:pt x="228083" y="350881"/>
                  </a:cubicBezTo>
                  <a:cubicBezTo>
                    <a:pt x="219325" y="354149"/>
                    <a:pt x="210764" y="358070"/>
                    <a:pt x="202137" y="361795"/>
                  </a:cubicBezTo>
                  <a:cubicBezTo>
                    <a:pt x="197170" y="363952"/>
                    <a:pt x="192465" y="363821"/>
                    <a:pt x="188479" y="359965"/>
                  </a:cubicBezTo>
                  <a:cubicBezTo>
                    <a:pt x="177695" y="349443"/>
                    <a:pt x="167043" y="338791"/>
                    <a:pt x="156455" y="328073"/>
                  </a:cubicBezTo>
                  <a:cubicBezTo>
                    <a:pt x="152273" y="323825"/>
                    <a:pt x="152011" y="318793"/>
                    <a:pt x="154430" y="313368"/>
                  </a:cubicBezTo>
                  <a:cubicBezTo>
                    <a:pt x="158220" y="304807"/>
                    <a:pt x="162011" y="296180"/>
                    <a:pt x="165343" y="287423"/>
                  </a:cubicBezTo>
                  <a:cubicBezTo>
                    <a:pt x="166128" y="285332"/>
                    <a:pt x="165997" y="282326"/>
                    <a:pt x="165148" y="280103"/>
                  </a:cubicBezTo>
                  <a:cubicBezTo>
                    <a:pt x="161553" y="270823"/>
                    <a:pt x="157763" y="261543"/>
                    <a:pt x="153580" y="252525"/>
                  </a:cubicBezTo>
                  <a:cubicBezTo>
                    <a:pt x="152469" y="250107"/>
                    <a:pt x="150181" y="247558"/>
                    <a:pt x="147763" y="246512"/>
                  </a:cubicBezTo>
                  <a:cubicBezTo>
                    <a:pt x="139594" y="242787"/>
                    <a:pt x="131229" y="239584"/>
                    <a:pt x="122799" y="236382"/>
                  </a:cubicBezTo>
                  <a:cubicBezTo>
                    <a:pt x="117309" y="234291"/>
                    <a:pt x="113649" y="230827"/>
                    <a:pt x="113584" y="224750"/>
                  </a:cubicBezTo>
                  <a:cubicBezTo>
                    <a:pt x="113453" y="209457"/>
                    <a:pt x="113453" y="194229"/>
                    <a:pt x="113584" y="178937"/>
                  </a:cubicBezTo>
                  <a:cubicBezTo>
                    <a:pt x="113649" y="173186"/>
                    <a:pt x="117178" y="169787"/>
                    <a:pt x="122472" y="167761"/>
                  </a:cubicBezTo>
                  <a:cubicBezTo>
                    <a:pt x="130837" y="164625"/>
                    <a:pt x="139268" y="161422"/>
                    <a:pt x="147371" y="157697"/>
                  </a:cubicBezTo>
                  <a:cubicBezTo>
                    <a:pt x="149920" y="156521"/>
                    <a:pt x="152404" y="153841"/>
                    <a:pt x="153580" y="151227"/>
                  </a:cubicBezTo>
                  <a:cubicBezTo>
                    <a:pt x="157697" y="142404"/>
                    <a:pt x="161422" y="133321"/>
                    <a:pt x="164886" y="124171"/>
                  </a:cubicBezTo>
                  <a:cubicBezTo>
                    <a:pt x="165801" y="121818"/>
                    <a:pt x="165997" y="118616"/>
                    <a:pt x="165148" y="116328"/>
                  </a:cubicBezTo>
                  <a:cubicBezTo>
                    <a:pt x="162468" y="109074"/>
                    <a:pt x="158873" y="102147"/>
                    <a:pt x="156194" y="94893"/>
                  </a:cubicBezTo>
                  <a:cubicBezTo>
                    <a:pt x="154626" y="90710"/>
                    <a:pt x="152338" y="89599"/>
                    <a:pt x="148090" y="89664"/>
                  </a:cubicBezTo>
                  <a:cubicBezTo>
                    <a:pt x="114826" y="89861"/>
                    <a:pt x="81496" y="89730"/>
                    <a:pt x="48231" y="89795"/>
                  </a:cubicBezTo>
                  <a:cubicBezTo>
                    <a:pt x="31174" y="89795"/>
                    <a:pt x="22286" y="98683"/>
                    <a:pt x="22286" y="115936"/>
                  </a:cubicBezTo>
                  <a:cubicBezTo>
                    <a:pt x="22286" y="217038"/>
                    <a:pt x="22286" y="318139"/>
                    <a:pt x="22286" y="419240"/>
                  </a:cubicBezTo>
                  <a:cubicBezTo>
                    <a:pt x="22286" y="421397"/>
                    <a:pt x="22286" y="423554"/>
                    <a:pt x="22286" y="426037"/>
                  </a:cubicBezTo>
                  <a:lnTo>
                    <a:pt x="605105" y="426037"/>
                  </a:lnTo>
                  <a:close/>
                  <a:moveTo>
                    <a:pt x="198543" y="64961"/>
                  </a:moveTo>
                  <a:cubicBezTo>
                    <a:pt x="197824" y="65419"/>
                    <a:pt x="196909" y="65876"/>
                    <a:pt x="196256" y="66529"/>
                  </a:cubicBezTo>
                  <a:cubicBezTo>
                    <a:pt x="190439" y="72281"/>
                    <a:pt x="184557" y="77901"/>
                    <a:pt x="179068" y="83914"/>
                  </a:cubicBezTo>
                  <a:cubicBezTo>
                    <a:pt x="178022" y="85090"/>
                    <a:pt x="178087" y="88096"/>
                    <a:pt x="178741" y="89795"/>
                  </a:cubicBezTo>
                  <a:cubicBezTo>
                    <a:pt x="181943" y="97964"/>
                    <a:pt x="185407" y="106003"/>
                    <a:pt x="189001" y="113976"/>
                  </a:cubicBezTo>
                  <a:cubicBezTo>
                    <a:pt x="191289" y="119073"/>
                    <a:pt x="190700" y="123452"/>
                    <a:pt x="188413" y="128549"/>
                  </a:cubicBezTo>
                  <a:cubicBezTo>
                    <a:pt x="182923" y="140575"/>
                    <a:pt x="177891" y="152796"/>
                    <a:pt x="173251" y="165147"/>
                  </a:cubicBezTo>
                  <a:cubicBezTo>
                    <a:pt x="171421" y="169918"/>
                    <a:pt x="169003" y="173317"/>
                    <a:pt x="164232" y="175146"/>
                  </a:cubicBezTo>
                  <a:cubicBezTo>
                    <a:pt x="155867" y="178414"/>
                    <a:pt x="147502" y="181616"/>
                    <a:pt x="139333" y="185276"/>
                  </a:cubicBezTo>
                  <a:cubicBezTo>
                    <a:pt x="137438" y="186126"/>
                    <a:pt x="135347" y="188805"/>
                    <a:pt x="135216" y="190766"/>
                  </a:cubicBezTo>
                  <a:cubicBezTo>
                    <a:pt x="134758" y="198085"/>
                    <a:pt x="134758" y="205470"/>
                    <a:pt x="135216" y="212790"/>
                  </a:cubicBezTo>
                  <a:cubicBezTo>
                    <a:pt x="135347" y="214750"/>
                    <a:pt x="137503" y="217365"/>
                    <a:pt x="139398" y="218214"/>
                  </a:cubicBezTo>
                  <a:cubicBezTo>
                    <a:pt x="147371" y="221809"/>
                    <a:pt x="155540" y="225011"/>
                    <a:pt x="163710" y="228148"/>
                  </a:cubicBezTo>
                  <a:cubicBezTo>
                    <a:pt x="168873" y="230174"/>
                    <a:pt x="171487" y="233703"/>
                    <a:pt x="173447" y="238996"/>
                  </a:cubicBezTo>
                  <a:cubicBezTo>
                    <a:pt x="177891" y="251217"/>
                    <a:pt x="182989" y="263177"/>
                    <a:pt x="188348" y="275072"/>
                  </a:cubicBezTo>
                  <a:cubicBezTo>
                    <a:pt x="190374" y="279646"/>
                    <a:pt x="191485" y="283829"/>
                    <a:pt x="189328" y="288469"/>
                  </a:cubicBezTo>
                  <a:cubicBezTo>
                    <a:pt x="187956" y="291410"/>
                    <a:pt x="186583" y="294416"/>
                    <a:pt x="185472" y="297488"/>
                  </a:cubicBezTo>
                  <a:cubicBezTo>
                    <a:pt x="182923" y="304611"/>
                    <a:pt x="177434" y="312519"/>
                    <a:pt x="178937" y="318727"/>
                  </a:cubicBezTo>
                  <a:cubicBezTo>
                    <a:pt x="180505" y="325197"/>
                    <a:pt x="188936" y="330033"/>
                    <a:pt x="194360" y="335588"/>
                  </a:cubicBezTo>
                  <a:cubicBezTo>
                    <a:pt x="194491" y="335719"/>
                    <a:pt x="194622" y="335980"/>
                    <a:pt x="194818" y="335980"/>
                  </a:cubicBezTo>
                  <a:cubicBezTo>
                    <a:pt x="197301" y="336372"/>
                    <a:pt x="200177" y="337745"/>
                    <a:pt x="202268" y="337026"/>
                  </a:cubicBezTo>
                  <a:cubicBezTo>
                    <a:pt x="210633" y="333889"/>
                    <a:pt x="218868" y="330164"/>
                    <a:pt x="227037" y="326504"/>
                  </a:cubicBezTo>
                  <a:cubicBezTo>
                    <a:pt x="231481" y="324543"/>
                    <a:pt x="235468" y="325066"/>
                    <a:pt x="239912" y="327027"/>
                  </a:cubicBezTo>
                  <a:cubicBezTo>
                    <a:pt x="252328" y="332582"/>
                    <a:pt x="265138" y="337353"/>
                    <a:pt x="277490" y="343039"/>
                  </a:cubicBezTo>
                  <a:cubicBezTo>
                    <a:pt x="281215" y="344738"/>
                    <a:pt x="284352" y="348267"/>
                    <a:pt x="286966" y="351534"/>
                  </a:cubicBezTo>
                  <a:cubicBezTo>
                    <a:pt x="288796" y="353822"/>
                    <a:pt x="289318" y="357155"/>
                    <a:pt x="290560" y="359900"/>
                  </a:cubicBezTo>
                  <a:cubicBezTo>
                    <a:pt x="293697" y="366827"/>
                    <a:pt x="295200" y="376630"/>
                    <a:pt x="300624" y="379898"/>
                  </a:cubicBezTo>
                  <a:cubicBezTo>
                    <a:pt x="306506" y="383427"/>
                    <a:pt x="316048" y="380813"/>
                    <a:pt x="324021" y="381074"/>
                  </a:cubicBezTo>
                  <a:cubicBezTo>
                    <a:pt x="327615" y="381205"/>
                    <a:pt x="329510" y="379767"/>
                    <a:pt x="330752" y="376369"/>
                  </a:cubicBezTo>
                  <a:cubicBezTo>
                    <a:pt x="333824" y="368134"/>
                    <a:pt x="337287" y="360096"/>
                    <a:pt x="340425" y="351926"/>
                  </a:cubicBezTo>
                  <a:cubicBezTo>
                    <a:pt x="342254" y="347156"/>
                    <a:pt x="345392" y="344607"/>
                    <a:pt x="350228" y="342843"/>
                  </a:cubicBezTo>
                  <a:cubicBezTo>
                    <a:pt x="362775" y="338137"/>
                    <a:pt x="375127" y="332843"/>
                    <a:pt x="387348" y="327354"/>
                  </a:cubicBezTo>
                  <a:cubicBezTo>
                    <a:pt x="391988" y="325263"/>
                    <a:pt x="396040" y="324543"/>
                    <a:pt x="400746" y="326635"/>
                  </a:cubicBezTo>
                  <a:cubicBezTo>
                    <a:pt x="408915" y="330360"/>
                    <a:pt x="417280" y="333628"/>
                    <a:pt x="425384" y="337353"/>
                  </a:cubicBezTo>
                  <a:cubicBezTo>
                    <a:pt x="428521" y="338791"/>
                    <a:pt x="430612" y="338464"/>
                    <a:pt x="432965" y="336046"/>
                  </a:cubicBezTo>
                  <a:cubicBezTo>
                    <a:pt x="437801" y="331014"/>
                    <a:pt x="442637" y="326112"/>
                    <a:pt x="447669" y="321341"/>
                  </a:cubicBezTo>
                  <a:cubicBezTo>
                    <a:pt x="450349" y="318793"/>
                    <a:pt x="450349" y="316440"/>
                    <a:pt x="448845" y="313172"/>
                  </a:cubicBezTo>
                  <a:cubicBezTo>
                    <a:pt x="445186" y="305199"/>
                    <a:pt x="442049" y="297030"/>
                    <a:pt x="438454" y="288991"/>
                  </a:cubicBezTo>
                  <a:cubicBezTo>
                    <a:pt x="436363" y="284286"/>
                    <a:pt x="437016" y="280169"/>
                    <a:pt x="439042" y="275594"/>
                  </a:cubicBezTo>
                  <a:cubicBezTo>
                    <a:pt x="444532" y="263373"/>
                    <a:pt x="449760" y="250956"/>
                    <a:pt x="454531" y="238474"/>
                  </a:cubicBezTo>
                  <a:cubicBezTo>
                    <a:pt x="456361" y="233703"/>
                    <a:pt x="458779" y="230370"/>
                    <a:pt x="463615" y="228605"/>
                  </a:cubicBezTo>
                  <a:cubicBezTo>
                    <a:pt x="471784" y="225468"/>
                    <a:pt x="479888" y="222004"/>
                    <a:pt x="488057" y="218933"/>
                  </a:cubicBezTo>
                  <a:cubicBezTo>
                    <a:pt x="491325" y="217691"/>
                    <a:pt x="493024" y="216057"/>
                    <a:pt x="492828" y="212267"/>
                  </a:cubicBezTo>
                  <a:cubicBezTo>
                    <a:pt x="492567" y="205339"/>
                    <a:pt x="492632" y="198412"/>
                    <a:pt x="492828" y="191419"/>
                  </a:cubicBezTo>
                  <a:cubicBezTo>
                    <a:pt x="492893" y="188021"/>
                    <a:pt x="491652" y="186322"/>
                    <a:pt x="488515" y="185146"/>
                  </a:cubicBezTo>
                  <a:cubicBezTo>
                    <a:pt x="480280" y="182074"/>
                    <a:pt x="472307" y="178545"/>
                    <a:pt x="464073" y="175473"/>
                  </a:cubicBezTo>
                  <a:cubicBezTo>
                    <a:pt x="458779" y="173512"/>
                    <a:pt x="456296" y="169853"/>
                    <a:pt x="454335" y="164625"/>
                  </a:cubicBezTo>
                  <a:cubicBezTo>
                    <a:pt x="450022" y="152796"/>
                    <a:pt x="445316" y="141032"/>
                    <a:pt x="439892" y="129661"/>
                  </a:cubicBezTo>
                  <a:cubicBezTo>
                    <a:pt x="437213" y="124040"/>
                    <a:pt x="436167" y="119073"/>
                    <a:pt x="439042" y="113453"/>
                  </a:cubicBezTo>
                  <a:cubicBezTo>
                    <a:pt x="440284" y="111100"/>
                    <a:pt x="441330" y="108682"/>
                    <a:pt x="442245" y="106199"/>
                  </a:cubicBezTo>
                  <a:cubicBezTo>
                    <a:pt x="444793" y="99075"/>
                    <a:pt x="450479" y="91102"/>
                    <a:pt x="448845" y="85024"/>
                  </a:cubicBezTo>
                  <a:cubicBezTo>
                    <a:pt x="447081" y="78358"/>
                    <a:pt x="438454" y="73522"/>
                    <a:pt x="433030" y="67706"/>
                  </a:cubicBezTo>
                  <a:cubicBezTo>
                    <a:pt x="430416" y="64896"/>
                    <a:pt x="428063" y="65288"/>
                    <a:pt x="424992" y="66660"/>
                  </a:cubicBezTo>
                  <a:cubicBezTo>
                    <a:pt x="417018" y="70255"/>
                    <a:pt x="408915" y="73588"/>
                    <a:pt x="400876" y="77117"/>
                  </a:cubicBezTo>
                  <a:cubicBezTo>
                    <a:pt x="396236" y="79143"/>
                    <a:pt x="392053" y="78489"/>
                    <a:pt x="387414" y="76398"/>
                  </a:cubicBezTo>
                  <a:cubicBezTo>
                    <a:pt x="375193" y="70908"/>
                    <a:pt x="362514" y="66334"/>
                    <a:pt x="350358" y="60778"/>
                  </a:cubicBezTo>
                  <a:cubicBezTo>
                    <a:pt x="346633" y="59079"/>
                    <a:pt x="342777" y="55811"/>
                    <a:pt x="340947" y="52283"/>
                  </a:cubicBezTo>
                  <a:cubicBezTo>
                    <a:pt x="336895" y="44310"/>
                    <a:pt x="334281" y="35618"/>
                    <a:pt x="330556" y="27514"/>
                  </a:cubicBezTo>
                  <a:cubicBezTo>
                    <a:pt x="329641" y="25488"/>
                    <a:pt x="326700" y="23266"/>
                    <a:pt x="324609" y="23135"/>
                  </a:cubicBezTo>
                  <a:cubicBezTo>
                    <a:pt x="317486" y="22612"/>
                    <a:pt x="310362" y="22612"/>
                    <a:pt x="303239" y="23135"/>
                  </a:cubicBezTo>
                  <a:cubicBezTo>
                    <a:pt x="301082" y="23331"/>
                    <a:pt x="298206" y="25488"/>
                    <a:pt x="297291" y="27514"/>
                  </a:cubicBezTo>
                  <a:cubicBezTo>
                    <a:pt x="293566" y="35683"/>
                    <a:pt x="290952" y="44375"/>
                    <a:pt x="286835" y="52283"/>
                  </a:cubicBezTo>
                  <a:cubicBezTo>
                    <a:pt x="285005" y="55811"/>
                    <a:pt x="281149" y="59079"/>
                    <a:pt x="277424" y="60778"/>
                  </a:cubicBezTo>
                  <a:cubicBezTo>
                    <a:pt x="265269" y="66399"/>
                    <a:pt x="252590" y="70973"/>
                    <a:pt x="240369" y="76398"/>
                  </a:cubicBezTo>
                  <a:cubicBezTo>
                    <a:pt x="235729" y="78489"/>
                    <a:pt x="231546" y="79143"/>
                    <a:pt x="226906" y="77117"/>
                  </a:cubicBezTo>
                  <a:cubicBezTo>
                    <a:pt x="218868" y="73588"/>
                    <a:pt x="210829" y="70189"/>
                    <a:pt x="202726" y="66726"/>
                  </a:cubicBezTo>
                  <a:cubicBezTo>
                    <a:pt x="201418" y="66137"/>
                    <a:pt x="200111" y="65680"/>
                    <a:pt x="198477" y="65026"/>
                  </a:cubicBezTo>
                  <a:close/>
                  <a:moveTo>
                    <a:pt x="604974" y="449107"/>
                  </a:moveTo>
                  <a:lnTo>
                    <a:pt x="22416" y="449107"/>
                  </a:lnTo>
                  <a:cubicBezTo>
                    <a:pt x="22416" y="462635"/>
                    <a:pt x="22416" y="475705"/>
                    <a:pt x="22416" y="488776"/>
                  </a:cubicBezTo>
                  <a:cubicBezTo>
                    <a:pt x="22416" y="507598"/>
                    <a:pt x="30781" y="515898"/>
                    <a:pt x="49734" y="515898"/>
                  </a:cubicBezTo>
                  <a:cubicBezTo>
                    <a:pt x="225730" y="515898"/>
                    <a:pt x="401726" y="515898"/>
                    <a:pt x="577657" y="515898"/>
                  </a:cubicBezTo>
                  <a:cubicBezTo>
                    <a:pt x="579290" y="515898"/>
                    <a:pt x="580924" y="515898"/>
                    <a:pt x="582558" y="515898"/>
                  </a:cubicBezTo>
                  <a:cubicBezTo>
                    <a:pt x="594256" y="515571"/>
                    <a:pt x="603994" y="507924"/>
                    <a:pt x="604647" y="496292"/>
                  </a:cubicBezTo>
                  <a:cubicBezTo>
                    <a:pt x="605562" y="480672"/>
                    <a:pt x="604909" y="464988"/>
                    <a:pt x="604909" y="449107"/>
                  </a:cubicBezTo>
                  <a:close/>
                  <a:moveTo>
                    <a:pt x="123844" y="650133"/>
                  </a:moveTo>
                  <a:lnTo>
                    <a:pt x="503873" y="650133"/>
                  </a:lnTo>
                  <a:lnTo>
                    <a:pt x="503873" y="628305"/>
                  </a:lnTo>
                  <a:lnTo>
                    <a:pt x="123844" y="628305"/>
                  </a:lnTo>
                  <a:lnTo>
                    <a:pt x="123844" y="650133"/>
                  </a:lnTo>
                  <a:close/>
                  <a:moveTo>
                    <a:pt x="470673" y="605366"/>
                  </a:moveTo>
                  <a:cubicBezTo>
                    <a:pt x="470804" y="604974"/>
                    <a:pt x="470935" y="604647"/>
                    <a:pt x="471066" y="604255"/>
                  </a:cubicBezTo>
                  <a:cubicBezTo>
                    <a:pt x="460478" y="598177"/>
                    <a:pt x="450022" y="591903"/>
                    <a:pt x="439304" y="586218"/>
                  </a:cubicBezTo>
                  <a:cubicBezTo>
                    <a:pt x="436101" y="584518"/>
                    <a:pt x="432050" y="583408"/>
                    <a:pt x="428390" y="583408"/>
                  </a:cubicBezTo>
                  <a:cubicBezTo>
                    <a:pt x="360619" y="583211"/>
                    <a:pt x="292847" y="583995"/>
                    <a:pt x="225076" y="582885"/>
                  </a:cubicBezTo>
                  <a:cubicBezTo>
                    <a:pt x="203183" y="582558"/>
                    <a:pt x="183643" y="585629"/>
                    <a:pt x="166128" y="598962"/>
                  </a:cubicBezTo>
                  <a:cubicBezTo>
                    <a:pt x="163252" y="601118"/>
                    <a:pt x="159919" y="602752"/>
                    <a:pt x="155279" y="605432"/>
                  </a:cubicBezTo>
                  <a:lnTo>
                    <a:pt x="470673" y="605432"/>
                  </a:lnTo>
                  <a:close/>
                  <a:moveTo>
                    <a:pt x="425514" y="538575"/>
                  </a:moveTo>
                  <a:lnTo>
                    <a:pt x="202268" y="538575"/>
                  </a:lnTo>
                  <a:lnTo>
                    <a:pt x="202268" y="560403"/>
                  </a:lnTo>
                  <a:lnTo>
                    <a:pt x="425514" y="560403"/>
                  </a:lnTo>
                  <a:lnTo>
                    <a:pt x="425514" y="538575"/>
                  </a:lnTo>
                  <a:close/>
                </a:path>
              </a:pathLst>
            </a:custGeom>
            <a:solidFill>
              <a:srgbClr val="3274BA"/>
            </a:solidFill>
            <a:ln>
              <a:noFill/>
            </a:ln>
          </p:spPr>
          <p:txBody>
            <a:bodyPr anchorCtr="0" anchor="ctr" bIns="68350" lIns="136750" spcFirstLastPara="1" rIns="136750" wrap="square" tIns="68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152107" y="5071795"/>
              <a:ext cx="78497" cy="134451"/>
            </a:xfrm>
            <a:custGeom>
              <a:rect b="b" l="l" r="r" t="t"/>
              <a:pathLst>
                <a:path extrusionOk="0" h="134451" w="78497">
                  <a:moveTo>
                    <a:pt x="53393" y="67822"/>
                  </a:moveTo>
                  <a:cubicBezTo>
                    <a:pt x="47642" y="62594"/>
                    <a:pt x="43590" y="59195"/>
                    <a:pt x="39799" y="55535"/>
                  </a:cubicBezTo>
                  <a:cubicBezTo>
                    <a:pt x="27774" y="43641"/>
                    <a:pt x="15749" y="31681"/>
                    <a:pt x="3855" y="19591"/>
                  </a:cubicBezTo>
                  <a:cubicBezTo>
                    <a:pt x="-1177" y="14428"/>
                    <a:pt x="-1112" y="7762"/>
                    <a:pt x="3528" y="3253"/>
                  </a:cubicBezTo>
                  <a:cubicBezTo>
                    <a:pt x="8038" y="-1126"/>
                    <a:pt x="14442" y="-1191"/>
                    <a:pt x="19409" y="3710"/>
                  </a:cubicBezTo>
                  <a:cubicBezTo>
                    <a:pt x="37839" y="21944"/>
                    <a:pt x="56203" y="40243"/>
                    <a:pt x="74436" y="58738"/>
                  </a:cubicBezTo>
                  <a:cubicBezTo>
                    <a:pt x="79926" y="64293"/>
                    <a:pt x="79861" y="70305"/>
                    <a:pt x="74175" y="75991"/>
                  </a:cubicBezTo>
                  <a:cubicBezTo>
                    <a:pt x="56072" y="94290"/>
                    <a:pt x="37904" y="112458"/>
                    <a:pt x="19605" y="130561"/>
                  </a:cubicBezTo>
                  <a:cubicBezTo>
                    <a:pt x="14442" y="135658"/>
                    <a:pt x="7711" y="135658"/>
                    <a:pt x="3202" y="131084"/>
                  </a:cubicBezTo>
                  <a:cubicBezTo>
                    <a:pt x="-1243" y="126640"/>
                    <a:pt x="-1112" y="119778"/>
                    <a:pt x="3920" y="114745"/>
                  </a:cubicBezTo>
                  <a:cubicBezTo>
                    <a:pt x="17971" y="100498"/>
                    <a:pt x="32153" y="86382"/>
                    <a:pt x="46334" y="72266"/>
                  </a:cubicBezTo>
                  <a:cubicBezTo>
                    <a:pt x="47903" y="70697"/>
                    <a:pt x="50125" y="69848"/>
                    <a:pt x="53327" y="67887"/>
                  </a:cubicBezTo>
                  <a:close/>
                </a:path>
              </a:pathLst>
            </a:custGeom>
            <a:solidFill>
              <a:srgbClr val="3274BA"/>
            </a:solidFill>
            <a:ln>
              <a:noFill/>
            </a:ln>
          </p:spPr>
          <p:txBody>
            <a:bodyPr anchorCtr="0" anchor="ctr" bIns="68350" lIns="136750" spcFirstLastPara="1" rIns="136750" wrap="square" tIns="68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6961519" y="5071882"/>
              <a:ext cx="78359" cy="134125"/>
            </a:xfrm>
            <a:custGeom>
              <a:rect b="b" l="l" r="r" t="t"/>
              <a:pathLst>
                <a:path extrusionOk="0" h="134125" w="78359">
                  <a:moveTo>
                    <a:pt x="26877" y="66951"/>
                  </a:moveTo>
                  <a:cubicBezTo>
                    <a:pt x="40144" y="80217"/>
                    <a:pt x="52822" y="92896"/>
                    <a:pt x="65566" y="105574"/>
                  </a:cubicBezTo>
                  <a:cubicBezTo>
                    <a:pt x="68572" y="108581"/>
                    <a:pt x="71709" y="111587"/>
                    <a:pt x="74650" y="114724"/>
                  </a:cubicBezTo>
                  <a:cubicBezTo>
                    <a:pt x="79290" y="119756"/>
                    <a:pt x="79486" y="126226"/>
                    <a:pt x="75238" y="130670"/>
                  </a:cubicBezTo>
                  <a:cubicBezTo>
                    <a:pt x="70860" y="135245"/>
                    <a:pt x="63867" y="135375"/>
                    <a:pt x="58835" y="130474"/>
                  </a:cubicBezTo>
                  <a:cubicBezTo>
                    <a:pt x="46875" y="118776"/>
                    <a:pt x="35111" y="106816"/>
                    <a:pt x="23282" y="94987"/>
                  </a:cubicBezTo>
                  <a:cubicBezTo>
                    <a:pt x="17074" y="88779"/>
                    <a:pt x="10800" y="82636"/>
                    <a:pt x="4657" y="76362"/>
                  </a:cubicBezTo>
                  <a:cubicBezTo>
                    <a:pt x="-1486" y="70088"/>
                    <a:pt x="-1552" y="64337"/>
                    <a:pt x="4461" y="58193"/>
                  </a:cubicBezTo>
                  <a:cubicBezTo>
                    <a:pt x="22302" y="40221"/>
                    <a:pt x="40209" y="22315"/>
                    <a:pt x="58181" y="4408"/>
                  </a:cubicBezTo>
                  <a:cubicBezTo>
                    <a:pt x="63736" y="-1082"/>
                    <a:pt x="70206" y="-1409"/>
                    <a:pt x="74977" y="3232"/>
                  </a:cubicBezTo>
                  <a:cubicBezTo>
                    <a:pt x="79682" y="7872"/>
                    <a:pt x="79551" y="14603"/>
                    <a:pt x="74127" y="20027"/>
                  </a:cubicBezTo>
                  <a:cubicBezTo>
                    <a:pt x="58704" y="35516"/>
                    <a:pt x="43215" y="50874"/>
                    <a:pt x="26942" y="67016"/>
                  </a:cubicBezTo>
                  <a:close/>
                </a:path>
              </a:pathLst>
            </a:custGeom>
            <a:solidFill>
              <a:srgbClr val="3274BA"/>
            </a:solidFill>
            <a:ln>
              <a:noFill/>
            </a:ln>
          </p:spPr>
          <p:txBody>
            <a:bodyPr anchorCtr="0" anchor="ctr" bIns="68350" lIns="136750" spcFirstLastPara="1" rIns="136750" wrap="square" tIns="68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062720" y="5071636"/>
              <a:ext cx="66840" cy="134452"/>
            </a:xfrm>
            <a:custGeom>
              <a:rect b="b" l="l" r="r" t="t"/>
              <a:pathLst>
                <a:path extrusionOk="0" h="134452" w="66840">
                  <a:moveTo>
                    <a:pt x="66774" y="12431"/>
                  </a:moveTo>
                  <a:cubicBezTo>
                    <a:pt x="66512" y="13411"/>
                    <a:pt x="66055" y="15437"/>
                    <a:pt x="65336" y="17267"/>
                  </a:cubicBezTo>
                  <a:cubicBezTo>
                    <a:pt x="50958" y="53407"/>
                    <a:pt x="36515" y="89482"/>
                    <a:pt x="22138" y="125622"/>
                  </a:cubicBezTo>
                  <a:cubicBezTo>
                    <a:pt x="19981" y="131047"/>
                    <a:pt x="16517" y="134641"/>
                    <a:pt x="10309" y="134445"/>
                  </a:cubicBezTo>
                  <a:cubicBezTo>
                    <a:pt x="2140" y="134118"/>
                    <a:pt x="-2239" y="126406"/>
                    <a:pt x="1159" y="117780"/>
                  </a:cubicBezTo>
                  <a:cubicBezTo>
                    <a:pt x="8871" y="98043"/>
                    <a:pt x="16779" y="78437"/>
                    <a:pt x="24687" y="58766"/>
                  </a:cubicBezTo>
                  <a:cubicBezTo>
                    <a:pt x="31483" y="41774"/>
                    <a:pt x="38215" y="24717"/>
                    <a:pt x="45142" y="7790"/>
                  </a:cubicBezTo>
                  <a:cubicBezTo>
                    <a:pt x="47626" y="1713"/>
                    <a:pt x="52527" y="-901"/>
                    <a:pt x="58213" y="275"/>
                  </a:cubicBezTo>
                  <a:cubicBezTo>
                    <a:pt x="63310" y="1321"/>
                    <a:pt x="66904" y="5961"/>
                    <a:pt x="66839" y="12431"/>
                  </a:cubicBezTo>
                  <a:close/>
                </a:path>
              </a:pathLst>
            </a:custGeom>
            <a:solidFill>
              <a:srgbClr val="3274BA"/>
            </a:solidFill>
            <a:ln>
              <a:noFill/>
            </a:ln>
          </p:spPr>
          <p:txBody>
            <a:bodyPr anchorCtr="0" anchor="ctr" bIns="68350" lIns="136750" spcFirstLastPara="1" rIns="136750" wrap="square" tIns="68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062571" y="5407990"/>
              <a:ext cx="66859" cy="22666"/>
            </a:xfrm>
            <a:custGeom>
              <a:rect b="b" l="l" r="r" t="t"/>
              <a:pathLst>
                <a:path extrusionOk="0" h="22666" w="66859">
                  <a:moveTo>
                    <a:pt x="32873" y="22580"/>
                  </a:moveTo>
                  <a:cubicBezTo>
                    <a:pt x="26142" y="22580"/>
                    <a:pt x="19410" y="22710"/>
                    <a:pt x="12679" y="22580"/>
                  </a:cubicBezTo>
                  <a:cubicBezTo>
                    <a:pt x="4771" y="22383"/>
                    <a:pt x="131" y="18201"/>
                    <a:pt x="1" y="11470"/>
                  </a:cubicBezTo>
                  <a:cubicBezTo>
                    <a:pt x="-65" y="4608"/>
                    <a:pt x="4837" y="164"/>
                    <a:pt x="12940" y="98"/>
                  </a:cubicBezTo>
                  <a:cubicBezTo>
                    <a:pt x="26599" y="-33"/>
                    <a:pt x="40258" y="-33"/>
                    <a:pt x="53917" y="98"/>
                  </a:cubicBezTo>
                  <a:cubicBezTo>
                    <a:pt x="62086" y="98"/>
                    <a:pt x="66988" y="4542"/>
                    <a:pt x="66857" y="11470"/>
                  </a:cubicBezTo>
                  <a:cubicBezTo>
                    <a:pt x="66791" y="18136"/>
                    <a:pt x="62086" y="22383"/>
                    <a:pt x="54178" y="22580"/>
                  </a:cubicBezTo>
                  <a:cubicBezTo>
                    <a:pt x="47055" y="22775"/>
                    <a:pt x="39931" y="22580"/>
                    <a:pt x="32808" y="22580"/>
                  </a:cubicBezTo>
                  <a:close/>
                </a:path>
              </a:pathLst>
            </a:custGeom>
            <a:solidFill>
              <a:srgbClr val="3274BA"/>
            </a:solidFill>
            <a:ln>
              <a:noFill/>
            </a:ln>
          </p:spPr>
          <p:txBody>
            <a:bodyPr anchorCtr="0" anchor="ctr" bIns="68350" lIns="136750" spcFirstLastPara="1" rIns="136750" wrap="square" tIns="68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39"/>
          <p:cNvGrpSpPr/>
          <p:nvPr/>
        </p:nvGrpSpPr>
        <p:grpSpPr>
          <a:xfrm>
            <a:off x="5098199" y="674325"/>
            <a:ext cx="4755900" cy="6703300"/>
            <a:chOff x="5098199" y="674325"/>
            <a:chExt cx="4755900" cy="6703300"/>
          </a:xfrm>
        </p:grpSpPr>
        <p:pic>
          <p:nvPicPr>
            <p:cNvPr id="479" name="Google Shape;479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31214" y="4308321"/>
              <a:ext cx="3089873" cy="41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39"/>
            <p:cNvSpPr/>
            <p:nvPr/>
          </p:nvSpPr>
          <p:spPr>
            <a:xfrm>
              <a:off x="5098199" y="2621125"/>
              <a:ext cx="4755900" cy="4756500"/>
            </a:xfrm>
            <a:prstGeom prst="ellipse">
              <a:avLst/>
            </a:prstGeom>
            <a:noFill/>
            <a:ln cap="flat" cmpd="sng" w="9525">
              <a:solidFill>
                <a:srgbClr val="3275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1" name="Google Shape;481;p39"/>
            <p:cNvSpPr txBox="1"/>
            <p:nvPr/>
          </p:nvSpPr>
          <p:spPr>
            <a:xfrm>
              <a:off x="6334088" y="674325"/>
              <a:ext cx="2108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275BA"/>
                  </a:solidFill>
                  <a:latin typeface="Raleway"/>
                  <a:ea typeface="Raleway"/>
                  <a:cs typeface="Raleway"/>
                  <a:sym typeface="Raleway"/>
                </a:rPr>
                <a:t>IA:</a:t>
              </a:r>
              <a:r>
                <a:rPr b="1"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 Atención inmediata a unidades desconectadas</a:t>
              </a:r>
              <a:endParaRPr b="1" sz="12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482" name="Google Shape;482;p39" title="VIDEO STAND-ASOFOM (1).png"/>
            <p:cNvPicPr preferRelativeResize="0"/>
            <p:nvPr/>
          </p:nvPicPr>
          <p:blipFill rotWithShape="1">
            <a:blip r:embed="rId4">
              <a:alphaModFix/>
            </a:blip>
            <a:srcRect b="22801" l="11025" r="11436" t="22533"/>
            <a:stretch/>
          </p:blipFill>
          <p:spPr>
            <a:xfrm>
              <a:off x="6620972" y="1315300"/>
              <a:ext cx="1524900" cy="31815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</p:grpSp>
      <p:grpSp>
        <p:nvGrpSpPr>
          <p:cNvPr id="483" name="Google Shape;483;p39"/>
          <p:cNvGrpSpPr/>
          <p:nvPr/>
        </p:nvGrpSpPr>
        <p:grpSpPr>
          <a:xfrm>
            <a:off x="304150" y="108675"/>
            <a:ext cx="2619575" cy="2362488"/>
            <a:chOff x="304150" y="108675"/>
            <a:chExt cx="2619575" cy="2362488"/>
          </a:xfrm>
        </p:grpSpPr>
        <p:sp>
          <p:nvSpPr>
            <p:cNvPr id="484" name="Google Shape;484;p39"/>
            <p:cNvSpPr/>
            <p:nvPr/>
          </p:nvSpPr>
          <p:spPr>
            <a:xfrm>
              <a:off x="447525" y="207363"/>
              <a:ext cx="2476200" cy="2263800"/>
            </a:xfrm>
            <a:prstGeom prst="roundRect">
              <a:avLst>
                <a:gd fmla="val 9288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200025" rotWithShape="0" algn="bl" dir="540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5" name="Google Shape;485;p39"/>
            <p:cNvSpPr txBox="1"/>
            <p:nvPr/>
          </p:nvSpPr>
          <p:spPr>
            <a:xfrm>
              <a:off x="880325" y="313897"/>
              <a:ext cx="1894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274BA"/>
                  </a:solidFill>
                  <a:latin typeface="Raleway"/>
                  <a:ea typeface="Raleway"/>
                  <a:cs typeface="Raleway"/>
                  <a:sym typeface="Raleway"/>
                </a:rPr>
                <a:t>Mantenimiento</a:t>
              </a:r>
              <a:endParaRPr sz="1200"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486" name="Google Shape;486;p39"/>
            <p:cNvGrpSpPr/>
            <p:nvPr/>
          </p:nvGrpSpPr>
          <p:grpSpPr>
            <a:xfrm>
              <a:off x="718263" y="1083551"/>
              <a:ext cx="1992969" cy="708463"/>
              <a:chOff x="1338950" y="1960300"/>
              <a:chExt cx="7472700" cy="2657400"/>
            </a:xfrm>
          </p:grpSpPr>
          <p:pic>
            <p:nvPicPr>
              <p:cNvPr id="487" name="Google Shape;487;p39"/>
              <p:cNvPicPr preferRelativeResize="0"/>
              <p:nvPr/>
            </p:nvPicPr>
            <p:blipFill rotWithShape="1">
              <a:blip r:embed="rId5">
                <a:alphaModFix/>
              </a:blip>
              <a:srcRect b="0" l="659" r="856" t="0"/>
              <a:stretch/>
            </p:blipFill>
            <p:spPr>
              <a:xfrm>
                <a:off x="1795100" y="1960300"/>
                <a:ext cx="6560400" cy="2657400"/>
              </a:xfrm>
              <a:prstGeom prst="roundRect">
                <a:avLst>
                  <a:gd fmla="val 4018" name="adj"/>
                </a:avLst>
              </a:prstGeom>
              <a:noFill/>
              <a:ln>
                <a:noFill/>
              </a:ln>
              <a:effectLst>
                <a:outerShdw blurRad="53343" rotWithShape="0" algn="bl" dir="5400000" dist="5080">
                  <a:srgbClr val="000000">
                    <a:alpha val="25000"/>
                  </a:srgbClr>
                </a:outerShdw>
              </a:effectLst>
            </p:spPr>
          </p:pic>
          <p:pic>
            <p:nvPicPr>
              <p:cNvPr id="488" name="Google Shape;488;p39"/>
              <p:cNvPicPr preferRelativeResize="0"/>
              <p:nvPr/>
            </p:nvPicPr>
            <p:blipFill rotWithShape="1">
              <a:blip r:embed="rId5">
                <a:alphaModFix/>
              </a:blip>
              <a:srcRect b="15484" l="2113" r="2275" t="69704"/>
              <a:stretch/>
            </p:blipFill>
            <p:spPr>
              <a:xfrm>
                <a:off x="1338950" y="3796950"/>
                <a:ext cx="7472700" cy="461700"/>
              </a:xfrm>
              <a:prstGeom prst="roundRect">
                <a:avLst>
                  <a:gd fmla="val 12673" name="adj"/>
                </a:avLst>
              </a:prstGeom>
              <a:noFill/>
              <a:ln>
                <a:noFill/>
              </a:ln>
              <a:effectLst>
                <a:outerShdw blurRad="38102" rotWithShape="0" algn="bl" dir="5400000" dist="5080">
                  <a:srgbClr val="000000">
                    <a:alpha val="50000"/>
                  </a:srgbClr>
                </a:outerShdw>
              </a:effectLst>
            </p:spPr>
          </p:pic>
        </p:grpSp>
        <p:pic>
          <p:nvPicPr>
            <p:cNvPr id="489" name="Google Shape;489;p39"/>
            <p:cNvPicPr preferRelativeResize="0"/>
            <p:nvPr/>
          </p:nvPicPr>
          <p:blipFill rotWithShape="1">
            <a:blip r:embed="rId6">
              <a:alphaModFix/>
            </a:blip>
            <a:srcRect b="4128" l="3035" r="5540" t="3500"/>
            <a:stretch/>
          </p:blipFill>
          <p:spPr>
            <a:xfrm>
              <a:off x="718231" y="553087"/>
              <a:ext cx="1031389" cy="871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3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54100" y="1628971"/>
              <a:ext cx="1359660" cy="7756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39"/>
            <p:cNvSpPr/>
            <p:nvPr/>
          </p:nvSpPr>
          <p:spPr>
            <a:xfrm>
              <a:off x="304150" y="108675"/>
              <a:ext cx="414000" cy="414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8675" lIns="38675" spcFirstLastPara="1" rIns="38675" wrap="square" tIns="386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2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327252" y="131777"/>
              <a:ext cx="368100" cy="368100"/>
            </a:xfrm>
            <a:prstGeom prst="ellipse">
              <a:avLst/>
            </a:prstGeom>
            <a:noFill/>
            <a:ln cap="flat" cmpd="sng" w="3700">
              <a:solidFill>
                <a:srgbClr val="3275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5375" lIns="35375" spcFirstLastPara="1" rIns="35375" wrap="square" tIns="35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353528" y="158053"/>
              <a:ext cx="315600" cy="315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5375" lIns="35375" spcFirstLastPara="1" rIns="35375" wrap="square" tIns="35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494" name="Google Shape;494;p3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3712" y="186375"/>
              <a:ext cx="258976" cy="25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" name="Google Shape;495;p39"/>
          <p:cNvGrpSpPr/>
          <p:nvPr/>
        </p:nvGrpSpPr>
        <p:grpSpPr>
          <a:xfrm>
            <a:off x="2989050" y="108675"/>
            <a:ext cx="2595125" cy="1586696"/>
            <a:chOff x="2989050" y="108675"/>
            <a:chExt cx="2595125" cy="1586696"/>
          </a:xfrm>
        </p:grpSpPr>
        <p:sp>
          <p:nvSpPr>
            <p:cNvPr id="496" name="Google Shape;496;p39"/>
            <p:cNvSpPr/>
            <p:nvPr/>
          </p:nvSpPr>
          <p:spPr>
            <a:xfrm>
              <a:off x="3107975" y="207371"/>
              <a:ext cx="2476200" cy="1488000"/>
            </a:xfrm>
            <a:prstGeom prst="roundRect">
              <a:avLst>
                <a:gd fmla="val 9288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200025" rotWithShape="0" algn="bl" dir="540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497" name="Google Shape;497;p3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320901" y="635814"/>
              <a:ext cx="1491850" cy="938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39"/>
            <p:cNvSpPr txBox="1"/>
            <p:nvPr/>
          </p:nvSpPr>
          <p:spPr>
            <a:xfrm>
              <a:off x="3540770" y="313913"/>
              <a:ext cx="865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274BA"/>
                  </a:solidFill>
                  <a:latin typeface="Raleway"/>
                  <a:ea typeface="Raleway"/>
                  <a:cs typeface="Raleway"/>
                  <a:sym typeface="Raleway"/>
                </a:rPr>
                <a:t>Checklist</a:t>
              </a:r>
              <a:endParaRPr sz="12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2989050" y="108675"/>
              <a:ext cx="414000" cy="414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8675" lIns="38675" spcFirstLastPara="1" rIns="38675" wrap="square" tIns="386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2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3012152" y="131777"/>
              <a:ext cx="368100" cy="368100"/>
            </a:xfrm>
            <a:prstGeom prst="ellipse">
              <a:avLst/>
            </a:prstGeom>
            <a:noFill/>
            <a:ln cap="flat" cmpd="sng" w="3700">
              <a:solidFill>
                <a:srgbClr val="3275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5375" lIns="35375" spcFirstLastPara="1" rIns="35375" wrap="square" tIns="35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3038428" y="158053"/>
              <a:ext cx="315600" cy="315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5375" lIns="35375" spcFirstLastPara="1" rIns="35375" wrap="square" tIns="35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02" name="Google Shape;502;p3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103825" y="223275"/>
              <a:ext cx="184800" cy="18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3" name="Google Shape;503;p39"/>
          <p:cNvGrpSpPr/>
          <p:nvPr/>
        </p:nvGrpSpPr>
        <p:grpSpPr>
          <a:xfrm>
            <a:off x="304150" y="2571750"/>
            <a:ext cx="2619575" cy="2364388"/>
            <a:chOff x="304150" y="2571750"/>
            <a:chExt cx="2619575" cy="2364388"/>
          </a:xfrm>
        </p:grpSpPr>
        <p:sp>
          <p:nvSpPr>
            <p:cNvPr id="504" name="Google Shape;504;p39"/>
            <p:cNvSpPr/>
            <p:nvPr/>
          </p:nvSpPr>
          <p:spPr>
            <a:xfrm>
              <a:off x="447525" y="2672338"/>
              <a:ext cx="2476200" cy="2263800"/>
            </a:xfrm>
            <a:prstGeom prst="roundRect">
              <a:avLst>
                <a:gd fmla="val 9288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200025" rotWithShape="0" algn="bl" dir="540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05" name="Google Shape;505;p3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58475" y="3544182"/>
              <a:ext cx="1652266" cy="77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3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98794" y="3168750"/>
              <a:ext cx="1352074" cy="828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39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641600" y="3549969"/>
              <a:ext cx="1229425" cy="889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p39"/>
            <p:cNvSpPr txBox="1"/>
            <p:nvPr/>
          </p:nvSpPr>
          <p:spPr>
            <a:xfrm>
              <a:off x="880326" y="2778873"/>
              <a:ext cx="1617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274BA"/>
                  </a:solidFill>
                  <a:latin typeface="Raleway"/>
                  <a:ea typeface="Raleway"/>
                  <a:cs typeface="Raleway"/>
                  <a:sym typeface="Raleway"/>
                </a:rPr>
                <a:t>Vehículos</a:t>
              </a:r>
              <a:endParaRPr b="1" sz="12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304150" y="2571750"/>
              <a:ext cx="414000" cy="414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8675" lIns="38675" spcFirstLastPara="1" rIns="38675" wrap="square" tIns="386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2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327252" y="2594852"/>
              <a:ext cx="368100" cy="368100"/>
            </a:xfrm>
            <a:prstGeom prst="ellipse">
              <a:avLst/>
            </a:prstGeom>
            <a:noFill/>
            <a:ln cap="flat" cmpd="sng" w="3700">
              <a:solidFill>
                <a:srgbClr val="3275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5375" lIns="35375" spcFirstLastPara="1" rIns="35375" wrap="square" tIns="35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353528" y="2621128"/>
              <a:ext cx="315600" cy="315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5375" lIns="35375" spcFirstLastPara="1" rIns="35375" wrap="square" tIns="35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12" name="Google Shape;512;p39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04389" y="2686525"/>
              <a:ext cx="217623" cy="18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3" name="Google Shape;513;p39"/>
          <p:cNvGrpSpPr/>
          <p:nvPr/>
        </p:nvGrpSpPr>
        <p:grpSpPr>
          <a:xfrm>
            <a:off x="2989050" y="1731025"/>
            <a:ext cx="2595125" cy="1584685"/>
            <a:chOff x="2989050" y="1731025"/>
            <a:chExt cx="2595125" cy="1584685"/>
          </a:xfrm>
        </p:grpSpPr>
        <p:sp>
          <p:nvSpPr>
            <p:cNvPr id="514" name="Google Shape;514;p39"/>
            <p:cNvSpPr/>
            <p:nvPr/>
          </p:nvSpPr>
          <p:spPr>
            <a:xfrm>
              <a:off x="3107975" y="1827710"/>
              <a:ext cx="2476200" cy="1488000"/>
            </a:xfrm>
            <a:prstGeom prst="roundRect">
              <a:avLst>
                <a:gd fmla="val 9288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200025" rotWithShape="0" algn="bl" dir="540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15" name="Google Shape;515;p39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3252793" y="2180668"/>
              <a:ext cx="1835080" cy="9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" name="Google Shape;516;p39"/>
            <p:cNvSpPr txBox="1"/>
            <p:nvPr/>
          </p:nvSpPr>
          <p:spPr>
            <a:xfrm>
              <a:off x="3541962" y="1934262"/>
              <a:ext cx="91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274BA"/>
                  </a:solidFill>
                  <a:latin typeface="Raleway"/>
                  <a:ea typeface="Raleway"/>
                  <a:cs typeface="Raleway"/>
                  <a:sym typeface="Raleway"/>
                </a:rPr>
                <a:t>Facturación</a:t>
              </a:r>
              <a:endParaRPr sz="12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2989050" y="1731025"/>
              <a:ext cx="414000" cy="414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8675" lIns="38675" spcFirstLastPara="1" rIns="38675" wrap="square" tIns="386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2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3012152" y="1754127"/>
              <a:ext cx="368100" cy="368100"/>
            </a:xfrm>
            <a:prstGeom prst="ellipse">
              <a:avLst/>
            </a:prstGeom>
            <a:noFill/>
            <a:ln cap="flat" cmpd="sng" w="3700">
              <a:solidFill>
                <a:srgbClr val="3275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5375" lIns="35375" spcFirstLastPara="1" rIns="35375" wrap="square" tIns="35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3038428" y="1780403"/>
              <a:ext cx="315600" cy="315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5375" lIns="35375" spcFirstLastPara="1" rIns="35375" wrap="square" tIns="35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20" name="Google Shape;520;p39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103650" y="1844894"/>
              <a:ext cx="184800" cy="1862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1" name="Google Shape;521;p39"/>
          <p:cNvGrpSpPr/>
          <p:nvPr/>
        </p:nvGrpSpPr>
        <p:grpSpPr>
          <a:xfrm>
            <a:off x="2989050" y="3376175"/>
            <a:ext cx="2595125" cy="1559873"/>
            <a:chOff x="2989050" y="3376175"/>
            <a:chExt cx="2595125" cy="1559873"/>
          </a:xfrm>
        </p:grpSpPr>
        <p:sp>
          <p:nvSpPr>
            <p:cNvPr id="522" name="Google Shape;522;p39"/>
            <p:cNvSpPr/>
            <p:nvPr/>
          </p:nvSpPr>
          <p:spPr>
            <a:xfrm>
              <a:off x="3107975" y="3448048"/>
              <a:ext cx="2476200" cy="1488000"/>
            </a:xfrm>
            <a:prstGeom prst="roundRect">
              <a:avLst>
                <a:gd fmla="val 9288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200025" rotWithShape="0" algn="bl" dir="540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23" name="Google Shape;523;p39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3267899" y="3777781"/>
              <a:ext cx="1292626" cy="10759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39"/>
            <p:cNvSpPr txBox="1"/>
            <p:nvPr/>
          </p:nvSpPr>
          <p:spPr>
            <a:xfrm>
              <a:off x="3540770" y="3554613"/>
              <a:ext cx="955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274BA"/>
                  </a:solidFill>
                  <a:latin typeface="Raleway"/>
                  <a:ea typeface="Raleway"/>
                  <a:cs typeface="Raleway"/>
                  <a:sym typeface="Raleway"/>
                </a:rPr>
                <a:t>Gestorías</a:t>
              </a:r>
              <a:endParaRPr sz="12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2989050" y="3376175"/>
              <a:ext cx="414000" cy="414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8675" lIns="38675" spcFirstLastPara="1" rIns="38675" wrap="square" tIns="386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2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3012152" y="3399277"/>
              <a:ext cx="368100" cy="368100"/>
            </a:xfrm>
            <a:prstGeom prst="ellipse">
              <a:avLst/>
            </a:prstGeom>
            <a:noFill/>
            <a:ln cap="flat" cmpd="sng" w="3700">
              <a:solidFill>
                <a:srgbClr val="3275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5375" lIns="35375" spcFirstLastPara="1" rIns="35375" wrap="square" tIns="35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3038428" y="3425553"/>
              <a:ext cx="315600" cy="315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5375" lIns="35375" spcFirstLastPara="1" rIns="35375" wrap="square" tIns="35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28" name="Google Shape;528;p39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3087250" y="3470753"/>
              <a:ext cx="217600" cy="2251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301" y="1339724"/>
            <a:ext cx="2479376" cy="24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0"/>
          <p:cNvSpPr txBox="1"/>
          <p:nvPr/>
        </p:nvSpPr>
        <p:spPr>
          <a:xfrm>
            <a:off x="3071988" y="750275"/>
            <a:ext cx="30000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5">
                <a:solidFill>
                  <a:srgbClr val="3274BB"/>
                </a:solidFill>
                <a:latin typeface="Raleway"/>
                <a:ea typeface="Raleway"/>
                <a:cs typeface="Raleway"/>
                <a:sym typeface="Raleway"/>
              </a:rPr>
              <a:t>¿Dudas?</a:t>
            </a:r>
            <a:endParaRPr b="1" sz="1455">
              <a:solidFill>
                <a:srgbClr val="3274B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5" name="Google Shape;535;p40"/>
          <p:cNvSpPr txBox="1"/>
          <p:nvPr/>
        </p:nvSpPr>
        <p:spPr>
          <a:xfrm>
            <a:off x="1957338" y="4044025"/>
            <a:ext cx="52293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5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¡Acércate a nuestro stand y </a:t>
            </a:r>
            <a:r>
              <a:rPr b="1" lang="en" sz="1355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hablemos</a:t>
            </a:r>
            <a:r>
              <a:rPr b="1" lang="en" sz="1355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 sobre</a:t>
            </a:r>
            <a:r>
              <a:rPr b="1" lang="en" sz="1355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 tu flota!</a:t>
            </a:r>
            <a:endParaRPr sz="1255">
              <a:solidFill>
                <a:srgbClr val="18325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 rotWithShape="1">
          <a:blip r:embed="rId4">
            <a:alphaModFix/>
          </a:blip>
          <a:srcRect b="33484" l="0" r="76273" t="0"/>
          <a:stretch/>
        </p:blipFill>
        <p:spPr>
          <a:xfrm>
            <a:off x="8099987" y="374573"/>
            <a:ext cx="344873" cy="3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903550" y="403350"/>
            <a:ext cx="697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274BB"/>
                </a:solidFill>
                <a:latin typeface="Raleway"/>
                <a:ea typeface="Raleway"/>
                <a:cs typeface="Raleway"/>
                <a:sym typeface="Raleway"/>
              </a:rPr>
              <a:t>Los procesos </a:t>
            </a:r>
            <a:r>
              <a:rPr lang="en" sz="3000">
                <a:solidFill>
                  <a:srgbClr val="3274BB"/>
                </a:solidFill>
                <a:latin typeface="Raleway"/>
                <a:ea typeface="Raleway"/>
                <a:cs typeface="Raleway"/>
                <a:sym typeface="Raleway"/>
              </a:rPr>
              <a:t>importan</a:t>
            </a:r>
            <a:endParaRPr sz="1000">
              <a:solidFill>
                <a:srgbClr val="3274B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01" name="Google Shape;201;p27"/>
          <p:cNvGrpSpPr/>
          <p:nvPr/>
        </p:nvGrpSpPr>
        <p:grpSpPr>
          <a:xfrm>
            <a:off x="1292725" y="1769114"/>
            <a:ext cx="2688550" cy="1058700"/>
            <a:chOff x="1292725" y="1769114"/>
            <a:chExt cx="2688550" cy="1058700"/>
          </a:xfrm>
        </p:grpSpPr>
        <p:sp>
          <p:nvSpPr>
            <p:cNvPr id="202" name="Google Shape;202;p27"/>
            <p:cNvSpPr txBox="1"/>
            <p:nvPr/>
          </p:nvSpPr>
          <p:spPr>
            <a:xfrm>
              <a:off x="1449875" y="1769114"/>
              <a:ext cx="2531400" cy="105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Identificar </a:t>
              </a:r>
              <a:r>
                <a:rPr b="1"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responsables</a:t>
              </a:r>
              <a:endParaRPr b="1" sz="12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Optimizar </a:t>
              </a:r>
              <a:r>
                <a:rPr b="1"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t</a:t>
              </a:r>
              <a:r>
                <a:rPr b="1"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iempos</a:t>
              </a:r>
              <a:endParaRPr b="1" sz="12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Eliminar </a:t>
              </a:r>
              <a:r>
                <a:rPr b="1"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dependencias</a:t>
              </a:r>
              <a:r>
                <a:rPr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sz="12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Dar </a:t>
              </a:r>
              <a:r>
                <a:rPr b="1" lang="en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orden y estructura</a:t>
              </a:r>
              <a:endParaRPr b="1" sz="12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03" name="Google Shape;203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2725" y="1868540"/>
              <a:ext cx="157150" cy="157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2725" y="2427315"/>
              <a:ext cx="157150" cy="157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2725" y="2241057"/>
              <a:ext cx="157150" cy="157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2725" y="2054798"/>
              <a:ext cx="157150" cy="157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27"/>
          <p:cNvGrpSpPr/>
          <p:nvPr/>
        </p:nvGrpSpPr>
        <p:grpSpPr>
          <a:xfrm>
            <a:off x="3127951" y="932478"/>
            <a:ext cx="6328649" cy="1769511"/>
            <a:chOff x="3127951" y="932478"/>
            <a:chExt cx="6328649" cy="1769511"/>
          </a:xfrm>
        </p:grpSpPr>
        <p:sp>
          <p:nvSpPr>
            <p:cNvPr id="208" name="Google Shape;208;p27"/>
            <p:cNvSpPr txBox="1"/>
            <p:nvPr/>
          </p:nvSpPr>
          <p:spPr>
            <a:xfrm>
              <a:off x="3127951" y="932478"/>
              <a:ext cx="4989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...pero tener visibilidad para el seguimiento importa MÁS</a:t>
              </a:r>
              <a:endParaRPr b="1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209" name="Google Shape;209;p27"/>
            <p:cNvGrpSpPr/>
            <p:nvPr/>
          </p:nvGrpSpPr>
          <p:grpSpPr>
            <a:xfrm>
              <a:off x="4155000" y="1643289"/>
              <a:ext cx="5301600" cy="1058700"/>
              <a:chOff x="4155000" y="1643289"/>
              <a:chExt cx="5301600" cy="1058700"/>
            </a:xfrm>
          </p:grpSpPr>
          <p:sp>
            <p:nvSpPr>
              <p:cNvPr id="210" name="Google Shape;210;p27"/>
              <p:cNvSpPr/>
              <p:nvPr/>
            </p:nvSpPr>
            <p:spPr>
              <a:xfrm>
                <a:off x="4155000" y="1643289"/>
                <a:ext cx="5301600" cy="1058700"/>
              </a:xfrm>
              <a:prstGeom prst="roundRect">
                <a:avLst>
                  <a:gd fmla="val 9288" name="adj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200025" rotWithShape="0" algn="bl" dir="5400000" dist="19050">
                  <a:srgbClr val="000000">
                    <a:alpha val="2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1" name="Google Shape;211;p27"/>
              <p:cNvSpPr txBox="1"/>
              <p:nvPr/>
            </p:nvSpPr>
            <p:spPr>
              <a:xfrm>
                <a:off x="4851650" y="1811727"/>
                <a:ext cx="3457500" cy="7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Identificar </a:t>
                </a:r>
                <a:r>
                  <a:rPr b="1" lang="en" sz="12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cuellos de botella</a:t>
                </a:r>
                <a:endParaRPr b="1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Evaluar </a:t>
                </a:r>
                <a:r>
                  <a:rPr b="1" lang="en" sz="12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cargas de trabajo</a:t>
                </a:r>
                <a:endParaRPr b="1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Detectar </a:t>
                </a:r>
                <a:r>
                  <a:rPr b="1" lang="en" sz="1200">
                    <a:solidFill>
                      <a:srgbClr val="013668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motivos de retraso</a:t>
                </a:r>
                <a:endParaRPr b="1" sz="120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212" name="Google Shape;212;p2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672175" y="1924606"/>
                <a:ext cx="157145" cy="1575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2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672175" y="2279654"/>
                <a:ext cx="157145" cy="1575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2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672175" y="2102130"/>
                <a:ext cx="157145" cy="1575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15" name="Google Shape;215;p27"/>
          <p:cNvGrpSpPr/>
          <p:nvPr/>
        </p:nvGrpSpPr>
        <p:grpSpPr>
          <a:xfrm>
            <a:off x="679873" y="2613600"/>
            <a:ext cx="8344352" cy="2540301"/>
            <a:chOff x="679873" y="2613600"/>
            <a:chExt cx="8344352" cy="2540301"/>
          </a:xfrm>
        </p:grpSpPr>
        <p:sp>
          <p:nvSpPr>
            <p:cNvPr id="216" name="Google Shape;216;p27"/>
            <p:cNvSpPr txBox="1"/>
            <p:nvPr/>
          </p:nvSpPr>
          <p:spPr>
            <a:xfrm>
              <a:off x="6202125" y="3568047"/>
              <a:ext cx="2822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rgbClr val="3274BA"/>
                  </a:solidFill>
                  <a:latin typeface="Raleway"/>
                  <a:ea typeface="Raleway"/>
                  <a:cs typeface="Raleway"/>
                  <a:sym typeface="Raleway"/>
                </a:rPr>
                <a:t>Te lleva a un siguiente nivel</a:t>
              </a:r>
              <a:endParaRPr b="1" sz="21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17" name="Google Shape;217;p27" title="InformacionIntegradaNumaris01(FondoClaro)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9873" y="2613600"/>
              <a:ext cx="5461352" cy="25403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/>
          <p:nvPr/>
        </p:nvSpPr>
        <p:spPr>
          <a:xfrm>
            <a:off x="-2598975" y="0"/>
            <a:ext cx="4690200" cy="5143500"/>
          </a:xfrm>
          <a:prstGeom prst="flowChartDelay">
            <a:avLst/>
          </a:prstGeom>
          <a:solidFill>
            <a:srgbClr val="E6EDF7"/>
          </a:solidFill>
          <a:ln cap="flat" cmpd="sng" w="9525">
            <a:solidFill>
              <a:srgbClr val="E6ED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320050" y="1490388"/>
            <a:ext cx="61404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274B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+80%</a:t>
            </a:r>
            <a:endParaRPr sz="9600">
              <a:solidFill>
                <a:srgbClr val="3274B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320050" y="3204650"/>
            <a:ext cx="58479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rPr>
              <a:t>de las empresas están acelerando la automatización de procesos, y </a:t>
            </a:r>
            <a:r>
              <a:rPr b="1" lang="en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rPr>
              <a:t>alrededor del 50%</a:t>
            </a:r>
            <a:r>
              <a:rPr lang="en">
                <a:solidFill>
                  <a:srgbClr val="013668"/>
                </a:solidFill>
                <a:latin typeface="Montserrat"/>
                <a:ea typeface="Montserrat"/>
                <a:cs typeface="Montserrat"/>
                <a:sym typeface="Montserrat"/>
              </a:rPr>
              <a:t> planea automatizar sus tareas repetitivas</a:t>
            </a:r>
            <a:endParaRPr b="1">
              <a:solidFill>
                <a:srgbClr val="1832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28"/>
          <p:cNvCxnSpPr/>
          <p:nvPr/>
        </p:nvCxnSpPr>
        <p:spPr>
          <a:xfrm rot="10800000">
            <a:off x="-1180125" y="3096738"/>
            <a:ext cx="5601300" cy="0"/>
          </a:xfrm>
          <a:prstGeom prst="straightConnector1">
            <a:avLst/>
          </a:prstGeom>
          <a:noFill/>
          <a:ln cap="flat" cmpd="sng" w="9525">
            <a:solidFill>
              <a:srgbClr val="3274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28"/>
          <p:cNvSpPr txBox="1"/>
          <p:nvPr/>
        </p:nvSpPr>
        <p:spPr>
          <a:xfrm>
            <a:off x="49340" y="36771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13668"/>
              </a:buClr>
              <a:buSzPts val="1000"/>
              <a:buFont typeface="Raleway"/>
              <a:buChar char="-"/>
            </a:pPr>
            <a:r>
              <a:rPr lang="en" sz="10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Kissflow</a:t>
            </a:r>
            <a:endParaRPr sz="1000">
              <a:solidFill>
                <a:srgbClr val="01366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 b="33484" l="0" r="76273" t="0"/>
          <a:stretch/>
        </p:blipFill>
        <p:spPr>
          <a:xfrm>
            <a:off x="8485700" y="273375"/>
            <a:ext cx="344873" cy="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/>
          <p:nvPr/>
        </p:nvSpPr>
        <p:spPr>
          <a:xfrm>
            <a:off x="0" y="4496825"/>
            <a:ext cx="9144000" cy="6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29"/>
          <p:cNvSpPr txBox="1"/>
          <p:nvPr>
            <p:ph type="title"/>
          </p:nvPr>
        </p:nvSpPr>
        <p:spPr>
          <a:xfrm>
            <a:off x="608500" y="526625"/>
            <a:ext cx="4172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solidFill>
                  <a:srgbClr val="013668"/>
                </a:solidFill>
              </a:rPr>
              <a:t>Para que tu equipo logre </a:t>
            </a:r>
            <a:r>
              <a:rPr lang="en" sz="2500">
                <a:solidFill>
                  <a:srgbClr val="013668"/>
                </a:solidFill>
              </a:rPr>
              <a:t>todos sus objetivos:</a:t>
            </a:r>
            <a:endParaRPr sz="2500">
              <a:solidFill>
                <a:srgbClr val="013668"/>
              </a:solidFill>
            </a:endParaRPr>
          </a:p>
        </p:txBody>
      </p:sp>
      <p:grpSp>
        <p:nvGrpSpPr>
          <p:cNvPr id="234" name="Google Shape;234;p29"/>
          <p:cNvGrpSpPr/>
          <p:nvPr/>
        </p:nvGrpSpPr>
        <p:grpSpPr>
          <a:xfrm>
            <a:off x="4572000" y="453800"/>
            <a:ext cx="4218920" cy="3742207"/>
            <a:chOff x="4572000" y="453800"/>
            <a:chExt cx="4218920" cy="3742207"/>
          </a:xfrm>
        </p:grpSpPr>
        <p:sp>
          <p:nvSpPr>
            <p:cNvPr id="235" name="Google Shape;235;p29"/>
            <p:cNvSpPr txBox="1"/>
            <p:nvPr/>
          </p:nvSpPr>
          <p:spPr>
            <a:xfrm>
              <a:off x="4572000" y="453800"/>
              <a:ext cx="3531300" cy="7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rgbClr val="3275BA"/>
                  </a:solidFill>
                  <a:latin typeface="Raleway"/>
                  <a:ea typeface="Raleway"/>
                  <a:cs typeface="Raleway"/>
                  <a:sym typeface="Raleway"/>
                </a:rPr>
                <a:t>necesita las </a:t>
              </a:r>
              <a:r>
                <a:rPr b="1" i="1" lang="en" sz="2100">
                  <a:solidFill>
                    <a:srgbClr val="3275BA"/>
                  </a:solidFill>
                  <a:latin typeface="Raleway"/>
                  <a:ea typeface="Raleway"/>
                  <a:cs typeface="Raleway"/>
                  <a:sym typeface="Raleway"/>
                </a:rPr>
                <a:t>herramientas </a:t>
              </a:r>
              <a:r>
                <a:rPr b="1" lang="en" sz="2100">
                  <a:solidFill>
                    <a:srgbClr val="3275BA"/>
                  </a:solidFill>
                  <a:latin typeface="Raleway"/>
                  <a:ea typeface="Raleway"/>
                  <a:cs typeface="Raleway"/>
                  <a:sym typeface="Raleway"/>
                </a:rPr>
                <a:t>que le permitan:</a:t>
              </a:r>
              <a:endParaRPr b="1" sz="1000">
                <a:solidFill>
                  <a:srgbClr val="3275BA"/>
                </a:solidFill>
              </a:endParaRPr>
            </a:p>
          </p:txBody>
        </p:sp>
        <p:grpSp>
          <p:nvGrpSpPr>
            <p:cNvPr id="236" name="Google Shape;236;p29"/>
            <p:cNvGrpSpPr/>
            <p:nvPr/>
          </p:nvGrpSpPr>
          <p:grpSpPr>
            <a:xfrm>
              <a:off x="4705328" y="1363880"/>
              <a:ext cx="2157748" cy="968385"/>
              <a:chOff x="4709165" y="1545938"/>
              <a:chExt cx="2157748" cy="968385"/>
            </a:xfrm>
          </p:grpSpPr>
          <p:pic>
            <p:nvPicPr>
              <p:cNvPr id="237" name="Google Shape;237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09165" y="1545938"/>
                <a:ext cx="2157748" cy="9683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8" name="Google Shape;238;p29"/>
              <p:cNvSpPr txBox="1"/>
              <p:nvPr/>
            </p:nvSpPr>
            <p:spPr>
              <a:xfrm>
                <a:off x="4974551" y="1759755"/>
                <a:ext cx="1583100" cy="5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6475" lIns="76475" spcFirstLastPara="1" rIns="76475" wrap="square" tIns="76475">
                <a:sp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54">
                    <a:latin typeface="Raleway"/>
                    <a:ea typeface="Raleway"/>
                    <a:cs typeface="Raleway"/>
                    <a:sym typeface="Raleway"/>
                  </a:rPr>
                  <a:t>Segmenta</a:t>
                </a:r>
                <a:r>
                  <a:rPr lang="en" sz="1254">
                    <a:latin typeface="Raleway"/>
                    <a:ea typeface="Raleway"/>
                    <a:cs typeface="Raleway"/>
                    <a:sym typeface="Raleway"/>
                  </a:rPr>
                  <a:t>ción</a:t>
                </a:r>
                <a:r>
                  <a:rPr lang="en" sz="1254"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b="1" lang="en" sz="1254">
                    <a:solidFill>
                      <a:srgbClr val="3275BA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Inteligente</a:t>
                </a:r>
                <a:endParaRPr b="1" sz="1254">
                  <a:solidFill>
                    <a:srgbClr val="3275BA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239" name="Google Shape;239;p29"/>
            <p:cNvGrpSpPr/>
            <p:nvPr/>
          </p:nvGrpSpPr>
          <p:grpSpPr>
            <a:xfrm>
              <a:off x="5645120" y="2295751"/>
              <a:ext cx="2157748" cy="968385"/>
              <a:chOff x="5802233" y="2489884"/>
              <a:chExt cx="2157748" cy="968385"/>
            </a:xfrm>
          </p:grpSpPr>
          <p:pic>
            <p:nvPicPr>
              <p:cNvPr id="240" name="Google Shape;240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802233" y="2489884"/>
                <a:ext cx="2157748" cy="9683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1" name="Google Shape;241;p29"/>
              <p:cNvSpPr txBox="1"/>
              <p:nvPr/>
            </p:nvSpPr>
            <p:spPr>
              <a:xfrm>
                <a:off x="6138068" y="2703701"/>
                <a:ext cx="1583100" cy="5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6475" lIns="76475" spcFirstLastPara="1" rIns="76475" wrap="square" tIns="76475">
                <a:sp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54">
                    <a:latin typeface="Raleway"/>
                    <a:ea typeface="Raleway"/>
                    <a:cs typeface="Raleway"/>
                    <a:sym typeface="Raleway"/>
                  </a:rPr>
                  <a:t>Visibilidad</a:t>
                </a:r>
                <a:endParaRPr sz="1254"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54">
                    <a:solidFill>
                      <a:srgbClr val="3275BA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Total</a:t>
                </a:r>
                <a:endParaRPr b="1" sz="1254">
                  <a:solidFill>
                    <a:srgbClr val="3275BA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242" name="Google Shape;242;p29"/>
            <p:cNvGrpSpPr/>
            <p:nvPr/>
          </p:nvGrpSpPr>
          <p:grpSpPr>
            <a:xfrm>
              <a:off x="6633172" y="3227621"/>
              <a:ext cx="2157748" cy="968385"/>
              <a:chOff x="6954510" y="3497265"/>
              <a:chExt cx="2157748" cy="968385"/>
            </a:xfrm>
          </p:grpSpPr>
          <p:pic>
            <p:nvPicPr>
              <p:cNvPr id="243" name="Google Shape;243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954510" y="3497265"/>
                <a:ext cx="2157748" cy="9683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4" name="Google Shape;244;p29"/>
              <p:cNvSpPr txBox="1"/>
              <p:nvPr/>
            </p:nvSpPr>
            <p:spPr>
              <a:xfrm>
                <a:off x="7263800" y="3711083"/>
                <a:ext cx="1583100" cy="5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6475" lIns="76475" spcFirstLastPara="1" rIns="76475" wrap="square" tIns="76475">
                <a:sp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54">
                    <a:latin typeface="Raleway"/>
                    <a:ea typeface="Raleway"/>
                    <a:cs typeface="Raleway"/>
                    <a:sym typeface="Raleway"/>
                  </a:rPr>
                  <a:t>Seguimiento</a:t>
                </a:r>
                <a:endParaRPr sz="1254"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54">
                    <a:solidFill>
                      <a:srgbClr val="3275BA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Detallado</a:t>
                </a:r>
                <a:endParaRPr b="1" sz="1254">
                  <a:solidFill>
                    <a:srgbClr val="3275BA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245" name="Google Shape;245;p29"/>
          <p:cNvGrpSpPr/>
          <p:nvPr/>
        </p:nvGrpSpPr>
        <p:grpSpPr>
          <a:xfrm>
            <a:off x="618313" y="1496850"/>
            <a:ext cx="4086953" cy="746259"/>
            <a:chOff x="618313" y="1496850"/>
            <a:chExt cx="4086953" cy="746259"/>
          </a:xfrm>
        </p:grpSpPr>
        <p:pic>
          <p:nvPicPr>
            <p:cNvPr id="246" name="Google Shape;246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100" y="1496850"/>
              <a:ext cx="3814331" cy="746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29"/>
            <p:cNvSpPr txBox="1"/>
            <p:nvPr/>
          </p:nvSpPr>
          <p:spPr>
            <a:xfrm>
              <a:off x="1185667" y="1674450"/>
              <a:ext cx="35196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50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Cumplimiento del carnet de servicios</a:t>
              </a:r>
              <a:endParaRPr b="1" sz="125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618313" y="1585803"/>
              <a:ext cx="554700" cy="55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09778" rotWithShape="0" algn="bl" dir="5400000" dist="18647">
                <a:srgbClr val="000000">
                  <a:alpha val="25000"/>
                </a:srgbClr>
              </a:outerShdw>
            </a:effectLst>
          </p:spPr>
          <p:txBody>
            <a:bodyPr anchorCtr="0" anchor="ctr" bIns="89500" lIns="89500" spcFirstLastPara="1" rIns="89500" wrap="square" tIns="8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7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49" name="Google Shape;249;p29"/>
            <p:cNvGrpSpPr/>
            <p:nvPr/>
          </p:nvGrpSpPr>
          <p:grpSpPr>
            <a:xfrm>
              <a:off x="708002" y="1674453"/>
              <a:ext cx="375215" cy="377089"/>
              <a:chOff x="5367442" y="1993975"/>
              <a:chExt cx="624318" cy="627436"/>
            </a:xfrm>
          </p:grpSpPr>
          <p:sp>
            <p:nvSpPr>
              <p:cNvPr id="250" name="Google Shape;250;p29"/>
              <p:cNvSpPr/>
              <p:nvPr/>
            </p:nvSpPr>
            <p:spPr>
              <a:xfrm>
                <a:off x="5367442" y="1993975"/>
                <a:ext cx="624318" cy="627436"/>
              </a:xfrm>
              <a:custGeom>
                <a:rect b="b" l="l" r="r" t="t"/>
                <a:pathLst>
                  <a:path extrusionOk="0" h="627436" w="624318">
                    <a:moveTo>
                      <a:pt x="624318" y="544196"/>
                    </a:moveTo>
                    <a:cubicBezTo>
                      <a:pt x="623142" y="559161"/>
                      <a:pt x="619482" y="573474"/>
                      <a:pt x="612359" y="587721"/>
                    </a:cubicBezTo>
                    <a:cubicBezTo>
                      <a:pt x="610660" y="586152"/>
                      <a:pt x="609026" y="584780"/>
                      <a:pt x="607588" y="583277"/>
                    </a:cubicBezTo>
                    <a:cubicBezTo>
                      <a:pt x="592296" y="567984"/>
                      <a:pt x="576872" y="552757"/>
                      <a:pt x="561710" y="537268"/>
                    </a:cubicBezTo>
                    <a:cubicBezTo>
                      <a:pt x="558835" y="534327"/>
                      <a:pt x="556286" y="534523"/>
                      <a:pt x="552561" y="534850"/>
                    </a:cubicBezTo>
                    <a:cubicBezTo>
                      <a:pt x="539098" y="535961"/>
                      <a:pt x="532694" y="543281"/>
                      <a:pt x="531190" y="556286"/>
                    </a:cubicBezTo>
                    <a:cubicBezTo>
                      <a:pt x="530733" y="560076"/>
                      <a:pt x="530798" y="562494"/>
                      <a:pt x="533739" y="565370"/>
                    </a:cubicBezTo>
                    <a:cubicBezTo>
                      <a:pt x="549620" y="580924"/>
                      <a:pt x="565305" y="596739"/>
                      <a:pt x="581055" y="612490"/>
                    </a:cubicBezTo>
                    <a:cubicBezTo>
                      <a:pt x="582035" y="613470"/>
                      <a:pt x="582950" y="614581"/>
                      <a:pt x="583930" y="615626"/>
                    </a:cubicBezTo>
                    <a:cubicBezTo>
                      <a:pt x="527269" y="647192"/>
                      <a:pt x="465314" y="611509"/>
                      <a:pt x="457602" y="555567"/>
                    </a:cubicBezTo>
                    <a:cubicBezTo>
                      <a:pt x="457080" y="551711"/>
                      <a:pt x="456949" y="547855"/>
                      <a:pt x="456557" y="544000"/>
                    </a:cubicBezTo>
                    <a:cubicBezTo>
                      <a:pt x="456426" y="542627"/>
                      <a:pt x="456361" y="540928"/>
                      <a:pt x="455511" y="540013"/>
                    </a:cubicBezTo>
                    <a:cubicBezTo>
                      <a:pt x="449564" y="533804"/>
                      <a:pt x="443552" y="527727"/>
                      <a:pt x="437278" y="521845"/>
                    </a:cubicBezTo>
                    <a:cubicBezTo>
                      <a:pt x="436559" y="521191"/>
                      <a:pt x="434206" y="521518"/>
                      <a:pt x="433030" y="522172"/>
                    </a:cubicBezTo>
                    <a:cubicBezTo>
                      <a:pt x="412639" y="534066"/>
                      <a:pt x="391073" y="543085"/>
                      <a:pt x="368199" y="548901"/>
                    </a:cubicBezTo>
                    <a:cubicBezTo>
                      <a:pt x="364605" y="549816"/>
                      <a:pt x="364540" y="551973"/>
                      <a:pt x="364540" y="554783"/>
                    </a:cubicBezTo>
                    <a:cubicBezTo>
                      <a:pt x="364540" y="573343"/>
                      <a:pt x="364540" y="591903"/>
                      <a:pt x="364540" y="610986"/>
                    </a:cubicBezTo>
                    <a:lnTo>
                      <a:pt x="246120" y="610986"/>
                    </a:lnTo>
                    <a:cubicBezTo>
                      <a:pt x="246054" y="609026"/>
                      <a:pt x="245858" y="606869"/>
                      <a:pt x="245858" y="604713"/>
                    </a:cubicBezTo>
                    <a:cubicBezTo>
                      <a:pt x="245858" y="588374"/>
                      <a:pt x="245728" y="572036"/>
                      <a:pt x="245924" y="555698"/>
                    </a:cubicBezTo>
                    <a:cubicBezTo>
                      <a:pt x="245924" y="551646"/>
                      <a:pt x="245140" y="549554"/>
                      <a:pt x="240761" y="548443"/>
                    </a:cubicBezTo>
                    <a:cubicBezTo>
                      <a:pt x="218868" y="542889"/>
                      <a:pt x="198216" y="534262"/>
                      <a:pt x="178872" y="522694"/>
                    </a:cubicBezTo>
                    <a:cubicBezTo>
                      <a:pt x="175212" y="520538"/>
                      <a:pt x="173316" y="521387"/>
                      <a:pt x="170637" y="524132"/>
                    </a:cubicBezTo>
                    <a:cubicBezTo>
                      <a:pt x="157632" y="537399"/>
                      <a:pt x="144496" y="550469"/>
                      <a:pt x="131621" y="563409"/>
                    </a:cubicBezTo>
                    <a:cubicBezTo>
                      <a:pt x="103519" y="535373"/>
                      <a:pt x="75875" y="507663"/>
                      <a:pt x="47839" y="479627"/>
                    </a:cubicBezTo>
                    <a:cubicBezTo>
                      <a:pt x="48753" y="478581"/>
                      <a:pt x="49799" y="477209"/>
                      <a:pt x="51041" y="475967"/>
                    </a:cubicBezTo>
                    <a:cubicBezTo>
                      <a:pt x="63000" y="463942"/>
                      <a:pt x="74960" y="451917"/>
                      <a:pt x="87050" y="440088"/>
                    </a:cubicBezTo>
                    <a:cubicBezTo>
                      <a:pt x="89533" y="437605"/>
                      <a:pt x="90449" y="435709"/>
                      <a:pt x="88423" y="432311"/>
                    </a:cubicBezTo>
                    <a:cubicBezTo>
                      <a:pt x="76725" y="412770"/>
                      <a:pt x="67967" y="391923"/>
                      <a:pt x="62478" y="369833"/>
                    </a:cubicBezTo>
                    <a:cubicBezTo>
                      <a:pt x="61432" y="365716"/>
                      <a:pt x="59406" y="364997"/>
                      <a:pt x="55616" y="365063"/>
                    </a:cubicBezTo>
                    <a:cubicBezTo>
                      <a:pt x="37251" y="365259"/>
                      <a:pt x="18887" y="365128"/>
                      <a:pt x="0" y="365128"/>
                    </a:cubicBezTo>
                    <a:lnTo>
                      <a:pt x="0" y="246381"/>
                    </a:lnTo>
                    <a:cubicBezTo>
                      <a:pt x="11045" y="246381"/>
                      <a:pt x="22024" y="246381"/>
                      <a:pt x="33003" y="246381"/>
                    </a:cubicBezTo>
                    <a:cubicBezTo>
                      <a:pt x="40584" y="246381"/>
                      <a:pt x="48165" y="246055"/>
                      <a:pt x="55681" y="246512"/>
                    </a:cubicBezTo>
                    <a:cubicBezTo>
                      <a:pt x="60125" y="246773"/>
                      <a:pt x="61693" y="245009"/>
                      <a:pt x="62673" y="241022"/>
                    </a:cubicBezTo>
                    <a:cubicBezTo>
                      <a:pt x="68032" y="219521"/>
                      <a:pt x="76528" y="199196"/>
                      <a:pt x="87835" y="180179"/>
                    </a:cubicBezTo>
                    <a:cubicBezTo>
                      <a:pt x="90383" y="175931"/>
                      <a:pt x="89533" y="173643"/>
                      <a:pt x="86266" y="170441"/>
                    </a:cubicBezTo>
                    <a:cubicBezTo>
                      <a:pt x="73195" y="157828"/>
                      <a:pt x="60452" y="144888"/>
                      <a:pt x="48034" y="132536"/>
                    </a:cubicBezTo>
                    <a:cubicBezTo>
                      <a:pt x="76136" y="104434"/>
                      <a:pt x="103977" y="76594"/>
                      <a:pt x="132013" y="48557"/>
                    </a:cubicBezTo>
                    <a:cubicBezTo>
                      <a:pt x="144365" y="60909"/>
                      <a:pt x="157435" y="73784"/>
                      <a:pt x="170310" y="86920"/>
                    </a:cubicBezTo>
                    <a:cubicBezTo>
                      <a:pt x="173251" y="89926"/>
                      <a:pt x="175342" y="90972"/>
                      <a:pt x="179459" y="88488"/>
                    </a:cubicBezTo>
                    <a:cubicBezTo>
                      <a:pt x="198608" y="76986"/>
                      <a:pt x="219194" y="68621"/>
                      <a:pt x="240761" y="62935"/>
                    </a:cubicBezTo>
                    <a:cubicBezTo>
                      <a:pt x="243702" y="62151"/>
                      <a:pt x="245989" y="61628"/>
                      <a:pt x="245924" y="57576"/>
                    </a:cubicBezTo>
                    <a:cubicBezTo>
                      <a:pt x="245662" y="38362"/>
                      <a:pt x="245662" y="19214"/>
                      <a:pt x="245532" y="0"/>
                    </a:cubicBezTo>
                    <a:lnTo>
                      <a:pt x="364409" y="0"/>
                    </a:lnTo>
                    <a:cubicBezTo>
                      <a:pt x="364409" y="18168"/>
                      <a:pt x="364801" y="36336"/>
                      <a:pt x="364409" y="54505"/>
                    </a:cubicBezTo>
                    <a:cubicBezTo>
                      <a:pt x="364278" y="60190"/>
                      <a:pt x="366239" y="62347"/>
                      <a:pt x="371402" y="63523"/>
                    </a:cubicBezTo>
                    <a:cubicBezTo>
                      <a:pt x="377741" y="65026"/>
                      <a:pt x="384080" y="66791"/>
                      <a:pt x="390028" y="69340"/>
                    </a:cubicBezTo>
                    <a:cubicBezTo>
                      <a:pt x="405582" y="75940"/>
                      <a:pt x="420874" y="82999"/>
                      <a:pt x="437931" y="90579"/>
                    </a:cubicBezTo>
                    <a:cubicBezTo>
                      <a:pt x="451263" y="77182"/>
                      <a:pt x="465576" y="62739"/>
                      <a:pt x="479365" y="48884"/>
                    </a:cubicBezTo>
                    <a:cubicBezTo>
                      <a:pt x="507009" y="76529"/>
                      <a:pt x="534654" y="104238"/>
                      <a:pt x="563083" y="132732"/>
                    </a:cubicBezTo>
                    <a:cubicBezTo>
                      <a:pt x="549097" y="146652"/>
                      <a:pt x="534654" y="161030"/>
                      <a:pt x="520538" y="175081"/>
                    </a:cubicBezTo>
                    <a:cubicBezTo>
                      <a:pt x="526093" y="186256"/>
                      <a:pt x="532105" y="196974"/>
                      <a:pt x="536745" y="208215"/>
                    </a:cubicBezTo>
                    <a:cubicBezTo>
                      <a:pt x="541385" y="219456"/>
                      <a:pt x="544784" y="231285"/>
                      <a:pt x="548378" y="242983"/>
                    </a:cubicBezTo>
                    <a:cubicBezTo>
                      <a:pt x="549489" y="246447"/>
                      <a:pt x="551646" y="246381"/>
                      <a:pt x="554390" y="246381"/>
                    </a:cubicBezTo>
                    <a:cubicBezTo>
                      <a:pt x="570925" y="246381"/>
                      <a:pt x="587459" y="246381"/>
                      <a:pt x="603994" y="246381"/>
                    </a:cubicBezTo>
                    <a:cubicBezTo>
                      <a:pt x="606150" y="246381"/>
                      <a:pt x="608307" y="246381"/>
                      <a:pt x="610464" y="246381"/>
                    </a:cubicBezTo>
                    <a:lnTo>
                      <a:pt x="610464" y="365063"/>
                    </a:lnTo>
                    <a:lnTo>
                      <a:pt x="551580" y="365063"/>
                    </a:lnTo>
                    <a:cubicBezTo>
                      <a:pt x="541320" y="389766"/>
                      <a:pt x="531517" y="413424"/>
                      <a:pt x="521257" y="438193"/>
                    </a:cubicBezTo>
                    <a:cubicBezTo>
                      <a:pt x="526681" y="443486"/>
                      <a:pt x="533151" y="450283"/>
                      <a:pt x="540143" y="456557"/>
                    </a:cubicBezTo>
                    <a:cubicBezTo>
                      <a:pt x="542497" y="458648"/>
                      <a:pt x="545960" y="460282"/>
                      <a:pt x="549097" y="460674"/>
                    </a:cubicBezTo>
                    <a:cubicBezTo>
                      <a:pt x="579355" y="464661"/>
                      <a:pt x="601641" y="480149"/>
                      <a:pt x="614973" y="507402"/>
                    </a:cubicBezTo>
                    <a:cubicBezTo>
                      <a:pt x="619613" y="516878"/>
                      <a:pt x="621182" y="527857"/>
                      <a:pt x="624188" y="538118"/>
                    </a:cubicBezTo>
                    <a:lnTo>
                      <a:pt x="624188" y="544261"/>
                    </a:lnTo>
                    <a:close/>
                    <a:moveTo>
                      <a:pt x="438846" y="114760"/>
                    </a:moveTo>
                    <a:cubicBezTo>
                      <a:pt x="410418" y="95416"/>
                      <a:pt x="379767" y="82737"/>
                      <a:pt x="346175" y="76267"/>
                    </a:cubicBezTo>
                    <a:lnTo>
                      <a:pt x="346175" y="18756"/>
                    </a:lnTo>
                    <a:lnTo>
                      <a:pt x="264353" y="18756"/>
                    </a:lnTo>
                    <a:cubicBezTo>
                      <a:pt x="264353" y="21240"/>
                      <a:pt x="264353" y="23396"/>
                      <a:pt x="264353" y="25618"/>
                    </a:cubicBezTo>
                    <a:cubicBezTo>
                      <a:pt x="264353" y="40715"/>
                      <a:pt x="264223" y="55877"/>
                      <a:pt x="264419" y="70974"/>
                    </a:cubicBezTo>
                    <a:cubicBezTo>
                      <a:pt x="264419" y="74829"/>
                      <a:pt x="263569" y="76594"/>
                      <a:pt x="259321" y="77509"/>
                    </a:cubicBezTo>
                    <a:cubicBezTo>
                      <a:pt x="239911" y="81691"/>
                      <a:pt x="221024" y="87443"/>
                      <a:pt x="203379" y="96657"/>
                    </a:cubicBezTo>
                    <a:cubicBezTo>
                      <a:pt x="192792" y="102212"/>
                      <a:pt x="182400" y="108225"/>
                      <a:pt x="171421" y="114237"/>
                    </a:cubicBezTo>
                    <a:cubicBezTo>
                      <a:pt x="158089" y="100840"/>
                      <a:pt x="144692" y="87443"/>
                      <a:pt x="132144" y="74829"/>
                    </a:cubicBezTo>
                    <a:cubicBezTo>
                      <a:pt x="112865" y="94109"/>
                      <a:pt x="93716" y="113192"/>
                      <a:pt x="74176" y="132667"/>
                    </a:cubicBezTo>
                    <a:cubicBezTo>
                      <a:pt x="85809" y="144234"/>
                      <a:pt x="97899" y="156455"/>
                      <a:pt x="110185" y="168350"/>
                    </a:cubicBezTo>
                    <a:cubicBezTo>
                      <a:pt x="113192" y="171225"/>
                      <a:pt x="113780" y="173251"/>
                      <a:pt x="111296" y="177042"/>
                    </a:cubicBezTo>
                    <a:cubicBezTo>
                      <a:pt x="106199" y="184884"/>
                      <a:pt x="101624" y="193119"/>
                      <a:pt x="97246" y="201418"/>
                    </a:cubicBezTo>
                    <a:cubicBezTo>
                      <a:pt x="86920" y="221220"/>
                      <a:pt x="80515" y="242460"/>
                      <a:pt x="75744" y="264876"/>
                    </a:cubicBezTo>
                    <a:lnTo>
                      <a:pt x="18299" y="264876"/>
                    </a:lnTo>
                    <a:lnTo>
                      <a:pt x="18299" y="346960"/>
                    </a:lnTo>
                    <a:lnTo>
                      <a:pt x="75940" y="346960"/>
                    </a:lnTo>
                    <a:cubicBezTo>
                      <a:pt x="82084" y="379113"/>
                      <a:pt x="93912" y="408196"/>
                      <a:pt x="111558" y="434925"/>
                    </a:cubicBezTo>
                    <a:cubicBezTo>
                      <a:pt x="113780" y="438258"/>
                      <a:pt x="113126" y="440088"/>
                      <a:pt x="110512" y="442637"/>
                    </a:cubicBezTo>
                    <a:cubicBezTo>
                      <a:pt x="101167" y="451721"/>
                      <a:pt x="92017" y="461132"/>
                      <a:pt x="82737" y="470281"/>
                    </a:cubicBezTo>
                    <a:cubicBezTo>
                      <a:pt x="79600" y="473353"/>
                      <a:pt x="76202" y="476228"/>
                      <a:pt x="73261" y="478842"/>
                    </a:cubicBezTo>
                    <a:cubicBezTo>
                      <a:pt x="93324" y="498906"/>
                      <a:pt x="112342" y="517924"/>
                      <a:pt x="131621" y="537203"/>
                    </a:cubicBezTo>
                    <a:cubicBezTo>
                      <a:pt x="132798" y="536092"/>
                      <a:pt x="134235" y="534719"/>
                      <a:pt x="135673" y="533347"/>
                    </a:cubicBezTo>
                    <a:cubicBezTo>
                      <a:pt x="146652" y="522368"/>
                      <a:pt x="157697" y="511454"/>
                      <a:pt x="168546" y="500344"/>
                    </a:cubicBezTo>
                    <a:cubicBezTo>
                      <a:pt x="170898" y="497991"/>
                      <a:pt x="172532" y="497141"/>
                      <a:pt x="175734" y="499298"/>
                    </a:cubicBezTo>
                    <a:cubicBezTo>
                      <a:pt x="201483" y="516420"/>
                      <a:pt x="229651" y="528053"/>
                      <a:pt x="259909" y="534262"/>
                    </a:cubicBezTo>
                    <a:cubicBezTo>
                      <a:pt x="263765" y="535046"/>
                      <a:pt x="264288" y="536876"/>
                      <a:pt x="264223" y="540078"/>
                    </a:cubicBezTo>
                    <a:cubicBezTo>
                      <a:pt x="264092" y="554391"/>
                      <a:pt x="264223" y="568638"/>
                      <a:pt x="264223" y="582950"/>
                    </a:cubicBezTo>
                    <a:cubicBezTo>
                      <a:pt x="264223" y="586152"/>
                      <a:pt x="264223" y="589355"/>
                      <a:pt x="264223" y="592818"/>
                    </a:cubicBezTo>
                    <a:lnTo>
                      <a:pt x="346175" y="592818"/>
                    </a:lnTo>
                    <a:cubicBezTo>
                      <a:pt x="346175" y="590335"/>
                      <a:pt x="346175" y="588113"/>
                      <a:pt x="346175" y="585956"/>
                    </a:cubicBezTo>
                    <a:cubicBezTo>
                      <a:pt x="346175" y="570860"/>
                      <a:pt x="346306" y="555698"/>
                      <a:pt x="346110" y="540601"/>
                    </a:cubicBezTo>
                    <a:cubicBezTo>
                      <a:pt x="346110" y="536745"/>
                      <a:pt x="346894" y="534981"/>
                      <a:pt x="351142" y="534066"/>
                    </a:cubicBezTo>
                    <a:cubicBezTo>
                      <a:pt x="371990" y="529752"/>
                      <a:pt x="392053" y="523021"/>
                      <a:pt x="411006" y="513153"/>
                    </a:cubicBezTo>
                    <a:cubicBezTo>
                      <a:pt x="419436" y="508774"/>
                      <a:pt x="427540" y="503742"/>
                      <a:pt x="435971" y="498840"/>
                    </a:cubicBezTo>
                    <a:cubicBezTo>
                      <a:pt x="434794" y="497533"/>
                      <a:pt x="434337" y="496880"/>
                      <a:pt x="433749" y="496292"/>
                    </a:cubicBezTo>
                    <a:cubicBezTo>
                      <a:pt x="407346" y="469889"/>
                      <a:pt x="380812" y="443486"/>
                      <a:pt x="354606" y="416888"/>
                    </a:cubicBezTo>
                    <a:cubicBezTo>
                      <a:pt x="351534" y="413751"/>
                      <a:pt x="349051" y="414666"/>
                      <a:pt x="345980" y="415842"/>
                    </a:cubicBezTo>
                    <a:cubicBezTo>
                      <a:pt x="325197" y="423750"/>
                      <a:pt x="303761" y="425318"/>
                      <a:pt x="282195" y="420874"/>
                    </a:cubicBezTo>
                    <a:cubicBezTo>
                      <a:pt x="220501" y="408065"/>
                      <a:pt x="180571" y="351273"/>
                      <a:pt x="189067" y="288992"/>
                    </a:cubicBezTo>
                    <a:cubicBezTo>
                      <a:pt x="198085" y="222789"/>
                      <a:pt x="262589" y="177172"/>
                      <a:pt x="328334" y="190374"/>
                    </a:cubicBezTo>
                    <a:cubicBezTo>
                      <a:pt x="398981" y="204621"/>
                      <a:pt x="440611" y="279189"/>
                      <a:pt x="415319" y="346633"/>
                    </a:cubicBezTo>
                    <a:cubicBezTo>
                      <a:pt x="413881" y="350554"/>
                      <a:pt x="414012" y="352972"/>
                      <a:pt x="417149" y="356109"/>
                    </a:cubicBezTo>
                    <a:cubicBezTo>
                      <a:pt x="442833" y="381532"/>
                      <a:pt x="468320" y="407150"/>
                      <a:pt x="493939" y="432703"/>
                    </a:cubicBezTo>
                    <a:cubicBezTo>
                      <a:pt x="495180" y="433945"/>
                      <a:pt x="496553" y="434990"/>
                      <a:pt x="498056" y="436297"/>
                    </a:cubicBezTo>
                    <a:cubicBezTo>
                      <a:pt x="516682" y="408849"/>
                      <a:pt x="528249" y="379048"/>
                      <a:pt x="534719" y="346698"/>
                    </a:cubicBezTo>
                    <a:lnTo>
                      <a:pt x="591968" y="346698"/>
                    </a:lnTo>
                    <a:lnTo>
                      <a:pt x="591968" y="264811"/>
                    </a:lnTo>
                    <a:lnTo>
                      <a:pt x="535830" y="264811"/>
                    </a:lnTo>
                    <a:cubicBezTo>
                      <a:pt x="530602" y="248473"/>
                      <a:pt x="526550" y="232134"/>
                      <a:pt x="520211" y="216842"/>
                    </a:cubicBezTo>
                    <a:cubicBezTo>
                      <a:pt x="513872" y="201484"/>
                      <a:pt x="505180" y="187106"/>
                      <a:pt x="497337" y="171879"/>
                    </a:cubicBezTo>
                    <a:cubicBezTo>
                      <a:pt x="510277" y="159004"/>
                      <a:pt x="523740" y="145672"/>
                      <a:pt x="536680" y="132798"/>
                    </a:cubicBezTo>
                    <a:cubicBezTo>
                      <a:pt x="517204" y="113257"/>
                      <a:pt x="498056" y="94109"/>
                      <a:pt x="478581" y="74699"/>
                    </a:cubicBezTo>
                    <a:cubicBezTo>
                      <a:pt x="465641" y="87704"/>
                      <a:pt x="452309" y="101167"/>
                      <a:pt x="438650" y="114891"/>
                    </a:cubicBezTo>
                    <a:close/>
                    <a:moveTo>
                      <a:pt x="249976" y="301082"/>
                    </a:moveTo>
                    <a:cubicBezTo>
                      <a:pt x="249649" y="303892"/>
                      <a:pt x="249453" y="304872"/>
                      <a:pt x="249387" y="305853"/>
                    </a:cubicBezTo>
                    <a:cubicBezTo>
                      <a:pt x="246185" y="351796"/>
                      <a:pt x="285985" y="385322"/>
                      <a:pt x="331340" y="374670"/>
                    </a:cubicBezTo>
                    <a:cubicBezTo>
                      <a:pt x="335849" y="373624"/>
                      <a:pt x="338398" y="374670"/>
                      <a:pt x="341405" y="377676"/>
                    </a:cubicBezTo>
                    <a:cubicBezTo>
                      <a:pt x="381728" y="418195"/>
                      <a:pt x="422181" y="458583"/>
                      <a:pt x="462635" y="499037"/>
                    </a:cubicBezTo>
                    <a:cubicBezTo>
                      <a:pt x="464203" y="500605"/>
                      <a:pt x="465837" y="502043"/>
                      <a:pt x="467405" y="503481"/>
                    </a:cubicBezTo>
                    <a:cubicBezTo>
                      <a:pt x="473026" y="496292"/>
                      <a:pt x="478320" y="489560"/>
                      <a:pt x="484267" y="481914"/>
                    </a:cubicBezTo>
                    <a:cubicBezTo>
                      <a:pt x="486881" y="484855"/>
                      <a:pt x="488515" y="487273"/>
                      <a:pt x="490671" y="489103"/>
                    </a:cubicBezTo>
                    <a:cubicBezTo>
                      <a:pt x="492959" y="491063"/>
                      <a:pt x="495638" y="492567"/>
                      <a:pt x="497926" y="494070"/>
                    </a:cubicBezTo>
                    <a:cubicBezTo>
                      <a:pt x="470477" y="528511"/>
                      <a:pt x="468190" y="557266"/>
                      <a:pt x="489037" y="584257"/>
                    </a:cubicBezTo>
                    <a:cubicBezTo>
                      <a:pt x="506356" y="606738"/>
                      <a:pt x="537595" y="612620"/>
                      <a:pt x="549751" y="607131"/>
                    </a:cubicBezTo>
                    <a:cubicBezTo>
                      <a:pt x="537399" y="594779"/>
                      <a:pt x="525047" y="582623"/>
                      <a:pt x="513022" y="570141"/>
                    </a:cubicBezTo>
                    <a:cubicBezTo>
                      <a:pt x="511388" y="568507"/>
                      <a:pt x="510342" y="565043"/>
                      <a:pt x="510865" y="562821"/>
                    </a:cubicBezTo>
                    <a:cubicBezTo>
                      <a:pt x="513610" y="551319"/>
                      <a:pt x="516812" y="539948"/>
                      <a:pt x="520211" y="528641"/>
                    </a:cubicBezTo>
                    <a:cubicBezTo>
                      <a:pt x="520864" y="526616"/>
                      <a:pt x="523086" y="524263"/>
                      <a:pt x="525112" y="523609"/>
                    </a:cubicBezTo>
                    <a:cubicBezTo>
                      <a:pt x="532040" y="521257"/>
                      <a:pt x="539621" y="520472"/>
                      <a:pt x="546221" y="517531"/>
                    </a:cubicBezTo>
                    <a:cubicBezTo>
                      <a:pt x="558639" y="512042"/>
                      <a:pt x="567461" y="514721"/>
                      <a:pt x="576022" y="525309"/>
                    </a:cubicBezTo>
                    <a:cubicBezTo>
                      <a:pt x="584257" y="535504"/>
                      <a:pt x="594387" y="544196"/>
                      <a:pt x="604712" y="554587"/>
                    </a:cubicBezTo>
                    <a:cubicBezTo>
                      <a:pt x="605105" y="549685"/>
                      <a:pt x="605562" y="546287"/>
                      <a:pt x="605497" y="542889"/>
                    </a:cubicBezTo>
                    <a:cubicBezTo>
                      <a:pt x="604647" y="500670"/>
                      <a:pt x="565697" y="470543"/>
                      <a:pt x="524524" y="480607"/>
                    </a:cubicBezTo>
                    <a:cubicBezTo>
                      <a:pt x="519165" y="481914"/>
                      <a:pt x="516094" y="480738"/>
                      <a:pt x="512368" y="477013"/>
                    </a:cubicBezTo>
                    <a:cubicBezTo>
                      <a:pt x="472503" y="436886"/>
                      <a:pt x="432442" y="396955"/>
                      <a:pt x="392446" y="356959"/>
                    </a:cubicBezTo>
                    <a:cubicBezTo>
                      <a:pt x="390877" y="355390"/>
                      <a:pt x="389243" y="353953"/>
                      <a:pt x="387609" y="352384"/>
                    </a:cubicBezTo>
                    <a:cubicBezTo>
                      <a:pt x="383427" y="357482"/>
                      <a:pt x="379571" y="362122"/>
                      <a:pt x="376565" y="365847"/>
                    </a:cubicBezTo>
                    <a:cubicBezTo>
                      <a:pt x="371663" y="361664"/>
                      <a:pt x="367219" y="357939"/>
                      <a:pt x="362448" y="353887"/>
                    </a:cubicBezTo>
                    <a:cubicBezTo>
                      <a:pt x="374016" y="342450"/>
                      <a:pt x="379244" y="328922"/>
                      <a:pt x="379506" y="313303"/>
                    </a:cubicBezTo>
                    <a:cubicBezTo>
                      <a:pt x="379767" y="297618"/>
                      <a:pt x="375061" y="283633"/>
                      <a:pt x="365520" y="271215"/>
                    </a:cubicBezTo>
                    <a:cubicBezTo>
                      <a:pt x="349182" y="249845"/>
                      <a:pt x="318989" y="242722"/>
                      <a:pt x="304676" y="248407"/>
                    </a:cubicBezTo>
                    <a:cubicBezTo>
                      <a:pt x="317093" y="260824"/>
                      <a:pt x="329380" y="273111"/>
                      <a:pt x="341731" y="285201"/>
                    </a:cubicBezTo>
                    <a:cubicBezTo>
                      <a:pt x="344149" y="287554"/>
                      <a:pt x="344999" y="289580"/>
                      <a:pt x="343954" y="293174"/>
                    </a:cubicBezTo>
                    <a:cubicBezTo>
                      <a:pt x="340621" y="304284"/>
                      <a:pt x="338006" y="315656"/>
                      <a:pt x="334608" y="326766"/>
                    </a:cubicBezTo>
                    <a:cubicBezTo>
                      <a:pt x="333954" y="328922"/>
                      <a:pt x="331406" y="331340"/>
                      <a:pt x="329184" y="332059"/>
                    </a:cubicBezTo>
                    <a:cubicBezTo>
                      <a:pt x="321668" y="334543"/>
                      <a:pt x="313564" y="335588"/>
                      <a:pt x="306310" y="338595"/>
                    </a:cubicBezTo>
                    <a:cubicBezTo>
                      <a:pt x="295396" y="343169"/>
                      <a:pt x="287750" y="341013"/>
                      <a:pt x="280103" y="331732"/>
                    </a:cubicBezTo>
                    <a:cubicBezTo>
                      <a:pt x="271346" y="321145"/>
                      <a:pt x="260824" y="311930"/>
                      <a:pt x="250041" y="301147"/>
                    </a:cubicBezTo>
                    <a:close/>
                    <a:moveTo>
                      <a:pt x="335980" y="399438"/>
                    </a:moveTo>
                    <a:cubicBezTo>
                      <a:pt x="332125" y="393687"/>
                      <a:pt x="332125" y="393818"/>
                      <a:pt x="325982" y="394472"/>
                    </a:cubicBezTo>
                    <a:cubicBezTo>
                      <a:pt x="292521" y="398001"/>
                      <a:pt x="265072" y="386760"/>
                      <a:pt x="245793" y="359115"/>
                    </a:cubicBezTo>
                    <a:cubicBezTo>
                      <a:pt x="225468" y="329968"/>
                      <a:pt x="226971" y="299252"/>
                      <a:pt x="242264" y="267752"/>
                    </a:cubicBezTo>
                    <a:cubicBezTo>
                      <a:pt x="244094" y="269451"/>
                      <a:pt x="245532" y="270758"/>
                      <a:pt x="246969" y="272130"/>
                    </a:cubicBezTo>
                    <a:cubicBezTo>
                      <a:pt x="262262" y="287423"/>
                      <a:pt x="277620" y="302650"/>
                      <a:pt x="292847" y="318074"/>
                    </a:cubicBezTo>
                    <a:cubicBezTo>
                      <a:pt x="295658" y="320884"/>
                      <a:pt x="298076" y="321080"/>
                      <a:pt x="301931" y="320688"/>
                    </a:cubicBezTo>
                    <a:cubicBezTo>
                      <a:pt x="315133" y="319315"/>
                      <a:pt x="321995" y="312780"/>
                      <a:pt x="323367" y="299383"/>
                    </a:cubicBezTo>
                    <a:cubicBezTo>
                      <a:pt x="323825" y="295200"/>
                      <a:pt x="323367" y="292717"/>
                      <a:pt x="320492" y="289841"/>
                    </a:cubicBezTo>
                    <a:cubicBezTo>
                      <a:pt x="305068" y="274679"/>
                      <a:pt x="289841" y="259321"/>
                      <a:pt x="274549" y="243963"/>
                    </a:cubicBezTo>
                    <a:cubicBezTo>
                      <a:pt x="273176" y="242591"/>
                      <a:pt x="271934" y="241153"/>
                      <a:pt x="270562" y="239650"/>
                    </a:cubicBezTo>
                    <a:cubicBezTo>
                      <a:pt x="271542" y="239062"/>
                      <a:pt x="272065" y="238670"/>
                      <a:pt x="272588" y="238474"/>
                    </a:cubicBezTo>
                    <a:cubicBezTo>
                      <a:pt x="275594" y="237232"/>
                      <a:pt x="278600" y="235925"/>
                      <a:pt x="281606" y="234748"/>
                    </a:cubicBezTo>
                    <a:cubicBezTo>
                      <a:pt x="307486" y="224684"/>
                      <a:pt x="332909" y="225468"/>
                      <a:pt x="356828" y="239977"/>
                    </a:cubicBezTo>
                    <a:cubicBezTo>
                      <a:pt x="388917" y="259387"/>
                      <a:pt x="403164" y="292717"/>
                      <a:pt x="395974" y="329576"/>
                    </a:cubicBezTo>
                    <a:cubicBezTo>
                      <a:pt x="395321" y="333105"/>
                      <a:pt x="395387" y="335523"/>
                      <a:pt x="399112" y="336765"/>
                    </a:cubicBezTo>
                    <a:cubicBezTo>
                      <a:pt x="412313" y="303108"/>
                      <a:pt x="402902" y="252263"/>
                      <a:pt x="361011" y="223704"/>
                    </a:cubicBezTo>
                    <a:cubicBezTo>
                      <a:pt x="321799" y="196974"/>
                      <a:pt x="267621" y="202333"/>
                      <a:pt x="234748" y="236252"/>
                    </a:cubicBezTo>
                    <a:cubicBezTo>
                      <a:pt x="201353" y="270627"/>
                      <a:pt x="196844" y="323825"/>
                      <a:pt x="223769" y="362187"/>
                    </a:cubicBezTo>
                    <a:cubicBezTo>
                      <a:pt x="253374" y="404340"/>
                      <a:pt x="304415" y="412117"/>
                      <a:pt x="335980" y="399504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1675" lIns="63350" spcFirstLastPara="1" rIns="63350" wrap="square" tIns="31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93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5487114" y="2269569"/>
                <a:ext cx="203629" cy="217170"/>
              </a:xfrm>
              <a:custGeom>
                <a:rect b="b" l="l" r="r" t="t"/>
                <a:pathLst>
                  <a:path extrusionOk="0" h="217170" w="203629">
                    <a:moveTo>
                      <a:pt x="202127" y="198478"/>
                    </a:moveTo>
                    <a:cubicBezTo>
                      <a:pt x="202650" y="204817"/>
                      <a:pt x="203172" y="210372"/>
                      <a:pt x="203630" y="215992"/>
                    </a:cubicBezTo>
                    <a:cubicBezTo>
                      <a:pt x="88739" y="229455"/>
                      <a:pt x="-18636" y="125739"/>
                      <a:pt x="2734" y="0"/>
                    </a:cubicBezTo>
                    <a:cubicBezTo>
                      <a:pt x="8420" y="980"/>
                      <a:pt x="14106" y="1895"/>
                      <a:pt x="20183" y="2941"/>
                    </a:cubicBezTo>
                    <a:cubicBezTo>
                      <a:pt x="12864" y="57053"/>
                      <a:pt x="25804" y="104957"/>
                      <a:pt x="62990" y="145084"/>
                    </a:cubicBezTo>
                    <a:cubicBezTo>
                      <a:pt x="100176" y="185211"/>
                      <a:pt x="146969" y="201941"/>
                      <a:pt x="202061" y="198543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1675" lIns="63350" spcFirstLastPara="1" rIns="63350" wrap="square" tIns="31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93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5560692" y="2115036"/>
                <a:ext cx="175995" cy="51928"/>
              </a:xfrm>
              <a:custGeom>
                <a:rect b="b" l="l" r="r" t="t"/>
                <a:pathLst>
                  <a:path extrusionOk="0" h="51928" w="175995">
                    <a:moveTo>
                      <a:pt x="175931" y="10691"/>
                    </a:moveTo>
                    <a:cubicBezTo>
                      <a:pt x="173643" y="17030"/>
                      <a:pt x="171682" y="22324"/>
                      <a:pt x="169657" y="27944"/>
                    </a:cubicBezTo>
                    <a:cubicBezTo>
                      <a:pt x="112799" y="9710"/>
                      <a:pt x="59994" y="16965"/>
                      <a:pt x="11045" y="51929"/>
                    </a:cubicBezTo>
                    <a:cubicBezTo>
                      <a:pt x="7450" y="47158"/>
                      <a:pt x="3921" y="42518"/>
                      <a:pt x="0" y="37290"/>
                    </a:cubicBezTo>
                    <a:cubicBezTo>
                      <a:pt x="54178" y="-1334"/>
                      <a:pt x="112342" y="-9503"/>
                      <a:pt x="175996" y="1069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1675" lIns="63350" spcFirstLastPara="1" rIns="63350" wrap="square" tIns="31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93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5718062" y="2455629"/>
                <a:ext cx="27579" cy="24834"/>
              </a:xfrm>
              <a:custGeom>
                <a:rect b="b" l="l" r="r" t="t"/>
                <a:pathLst>
                  <a:path extrusionOk="0" h="24834" w="27579">
                    <a:moveTo>
                      <a:pt x="4901" y="24769"/>
                    </a:moveTo>
                    <a:cubicBezTo>
                      <a:pt x="3072" y="18234"/>
                      <a:pt x="1634" y="12940"/>
                      <a:pt x="0" y="7189"/>
                    </a:cubicBezTo>
                    <a:cubicBezTo>
                      <a:pt x="6666" y="4836"/>
                      <a:pt x="13136" y="2549"/>
                      <a:pt x="20260" y="0"/>
                    </a:cubicBezTo>
                    <a:cubicBezTo>
                      <a:pt x="22612" y="5490"/>
                      <a:pt x="24900" y="10783"/>
                      <a:pt x="27579" y="16861"/>
                    </a:cubicBezTo>
                    <a:cubicBezTo>
                      <a:pt x="19933" y="19541"/>
                      <a:pt x="12744" y="22089"/>
                      <a:pt x="4901" y="24834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1675" lIns="63350" spcFirstLastPara="1" rIns="63350" wrap="square" tIns="31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93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9"/>
              <p:cNvSpPr/>
              <p:nvPr/>
            </p:nvSpPr>
            <p:spPr>
              <a:xfrm>
                <a:off x="5529126" y="2166965"/>
                <a:ext cx="27905" cy="27252"/>
              </a:xfrm>
              <a:custGeom>
                <a:rect b="b" l="l" r="r" t="t"/>
                <a:pathLst>
                  <a:path extrusionOk="0" h="27252" w="27905">
                    <a:moveTo>
                      <a:pt x="0" y="15554"/>
                    </a:moveTo>
                    <a:cubicBezTo>
                      <a:pt x="5228" y="9999"/>
                      <a:pt x="9868" y="4967"/>
                      <a:pt x="14443" y="0"/>
                    </a:cubicBezTo>
                    <a:cubicBezTo>
                      <a:pt x="19083" y="4313"/>
                      <a:pt x="23331" y="8365"/>
                      <a:pt x="27906" y="12613"/>
                    </a:cubicBezTo>
                    <a:cubicBezTo>
                      <a:pt x="23266" y="17645"/>
                      <a:pt x="19018" y="22220"/>
                      <a:pt x="14378" y="27252"/>
                    </a:cubicBezTo>
                    <a:cubicBezTo>
                      <a:pt x="9672" y="23462"/>
                      <a:pt x="5228" y="19802"/>
                      <a:pt x="0" y="15554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1675" lIns="63350" spcFirstLastPara="1" rIns="63350" wrap="square" tIns="31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93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>
                <a:off x="5772893" y="2395113"/>
                <a:ext cx="53720" cy="52935"/>
              </a:xfrm>
              <a:custGeom>
                <a:rect b="b" l="l" r="r" t="t"/>
                <a:pathLst>
                  <a:path extrusionOk="0" h="52935" w="53720">
                    <a:moveTo>
                      <a:pt x="42087" y="52936"/>
                    </a:moveTo>
                    <a:cubicBezTo>
                      <a:pt x="28167" y="39016"/>
                      <a:pt x="13986" y="24769"/>
                      <a:pt x="0" y="10718"/>
                    </a:cubicBezTo>
                    <a:cubicBezTo>
                      <a:pt x="3725" y="7189"/>
                      <a:pt x="7777" y="3333"/>
                      <a:pt x="11306" y="0"/>
                    </a:cubicBezTo>
                    <a:cubicBezTo>
                      <a:pt x="24769" y="13528"/>
                      <a:pt x="39081" y="27906"/>
                      <a:pt x="53720" y="42545"/>
                    </a:cubicBezTo>
                    <a:cubicBezTo>
                      <a:pt x="50649" y="45290"/>
                      <a:pt x="46336" y="49146"/>
                      <a:pt x="42153" y="52936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1675" lIns="63350" spcFirstLastPara="1" rIns="63350" wrap="square" tIns="31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93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>
                <a:off x="5742765" y="2364201"/>
                <a:ext cx="24834" cy="24115"/>
              </a:xfrm>
              <a:custGeom>
                <a:rect b="b" l="l" r="r" t="t"/>
                <a:pathLst>
                  <a:path extrusionOk="0" h="24115" w="24834">
                    <a:moveTo>
                      <a:pt x="11960" y="24115"/>
                    </a:moveTo>
                    <a:cubicBezTo>
                      <a:pt x="8365" y="20586"/>
                      <a:pt x="4183" y="16534"/>
                      <a:pt x="0" y="12417"/>
                    </a:cubicBezTo>
                    <a:cubicBezTo>
                      <a:pt x="4183" y="8234"/>
                      <a:pt x="8235" y="4117"/>
                      <a:pt x="12352" y="0"/>
                    </a:cubicBezTo>
                    <a:cubicBezTo>
                      <a:pt x="16469" y="4117"/>
                      <a:pt x="20586" y="8234"/>
                      <a:pt x="24834" y="12548"/>
                    </a:cubicBezTo>
                    <a:cubicBezTo>
                      <a:pt x="20651" y="16273"/>
                      <a:pt x="16404" y="20129"/>
                      <a:pt x="11960" y="24115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1675" lIns="63350" spcFirstLastPara="1" rIns="63350" wrap="square" tIns="31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93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7" name="Google Shape;257;p29"/>
          <p:cNvGrpSpPr/>
          <p:nvPr/>
        </p:nvGrpSpPr>
        <p:grpSpPr>
          <a:xfrm>
            <a:off x="618313" y="2078805"/>
            <a:ext cx="4086953" cy="746259"/>
            <a:chOff x="618313" y="2078805"/>
            <a:chExt cx="4086953" cy="746259"/>
          </a:xfrm>
        </p:grpSpPr>
        <p:pic>
          <p:nvPicPr>
            <p:cNvPr id="258" name="Google Shape;258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100" y="2078805"/>
              <a:ext cx="3814331" cy="746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29"/>
            <p:cNvSpPr txBox="1"/>
            <p:nvPr/>
          </p:nvSpPr>
          <p:spPr>
            <a:xfrm>
              <a:off x="1185667" y="2259462"/>
              <a:ext cx="35196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50">
                  <a:solidFill>
                    <a:srgbClr val="013668"/>
                  </a:solidFill>
                </a:rPr>
                <a:t>Solicitudes completas</a:t>
              </a:r>
              <a:endParaRPr sz="13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618313" y="2172728"/>
              <a:ext cx="554700" cy="55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09778" rotWithShape="0" algn="bl" dir="5400000" dist="18647">
                <a:srgbClr val="000000">
                  <a:alpha val="25000"/>
                </a:srgbClr>
              </a:outerShdw>
            </a:effectLst>
          </p:spPr>
          <p:txBody>
            <a:bodyPr anchorCtr="0" anchor="ctr" bIns="89500" lIns="89500" spcFirstLastPara="1" rIns="89500" wrap="square" tIns="8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7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61" name="Google Shape;261;p29"/>
            <p:cNvGrpSpPr/>
            <p:nvPr/>
          </p:nvGrpSpPr>
          <p:grpSpPr>
            <a:xfrm>
              <a:off x="719407" y="2273781"/>
              <a:ext cx="352421" cy="352227"/>
              <a:chOff x="6608583" y="2763704"/>
              <a:chExt cx="628089" cy="627744"/>
            </a:xfrm>
          </p:grpSpPr>
          <p:sp>
            <p:nvSpPr>
              <p:cNvPr id="262" name="Google Shape;262;p29"/>
              <p:cNvSpPr/>
              <p:nvPr/>
            </p:nvSpPr>
            <p:spPr>
              <a:xfrm>
                <a:off x="6922779" y="2763704"/>
                <a:ext cx="313893" cy="365545"/>
              </a:xfrm>
              <a:custGeom>
                <a:rect b="b" l="l" r="r" t="t"/>
                <a:pathLst>
                  <a:path extrusionOk="0" h="365545" w="313893">
                    <a:moveTo>
                      <a:pt x="313829" y="185015"/>
                    </a:moveTo>
                    <a:cubicBezTo>
                      <a:pt x="311345" y="196517"/>
                      <a:pt x="309711" y="208280"/>
                      <a:pt x="306247" y="219521"/>
                    </a:cubicBezTo>
                    <a:cubicBezTo>
                      <a:pt x="294745" y="257426"/>
                      <a:pt x="271480" y="287488"/>
                      <a:pt x="242201" y="313368"/>
                    </a:cubicBezTo>
                    <a:cubicBezTo>
                      <a:pt x="219132" y="333758"/>
                      <a:pt x="193382" y="350228"/>
                      <a:pt x="165607" y="363429"/>
                    </a:cubicBezTo>
                    <a:cubicBezTo>
                      <a:pt x="159595" y="366304"/>
                      <a:pt x="154171" y="366239"/>
                      <a:pt x="148158" y="363298"/>
                    </a:cubicBezTo>
                    <a:cubicBezTo>
                      <a:pt x="101104" y="340425"/>
                      <a:pt x="59997" y="310427"/>
                      <a:pt x="30196" y="266641"/>
                    </a:cubicBezTo>
                    <a:cubicBezTo>
                      <a:pt x="10132" y="237166"/>
                      <a:pt x="-194" y="204621"/>
                      <a:pt x="3" y="168807"/>
                    </a:cubicBezTo>
                    <a:cubicBezTo>
                      <a:pt x="199" y="134497"/>
                      <a:pt x="3" y="100186"/>
                      <a:pt x="3" y="65876"/>
                    </a:cubicBezTo>
                    <a:cubicBezTo>
                      <a:pt x="3" y="54439"/>
                      <a:pt x="2225" y="51498"/>
                      <a:pt x="13269" y="47773"/>
                    </a:cubicBezTo>
                    <a:cubicBezTo>
                      <a:pt x="58298" y="32611"/>
                      <a:pt x="103261" y="17449"/>
                      <a:pt x="148289" y="2222"/>
                    </a:cubicBezTo>
                    <a:cubicBezTo>
                      <a:pt x="149988" y="1634"/>
                      <a:pt x="151557" y="719"/>
                      <a:pt x="153256" y="0"/>
                    </a:cubicBezTo>
                    <a:cubicBezTo>
                      <a:pt x="155739" y="0"/>
                      <a:pt x="158157" y="0"/>
                      <a:pt x="160641" y="0"/>
                    </a:cubicBezTo>
                    <a:cubicBezTo>
                      <a:pt x="161686" y="523"/>
                      <a:pt x="162732" y="1111"/>
                      <a:pt x="163909" y="1503"/>
                    </a:cubicBezTo>
                    <a:cubicBezTo>
                      <a:pt x="209329" y="16861"/>
                      <a:pt x="254684" y="32350"/>
                      <a:pt x="300170" y="47512"/>
                    </a:cubicBezTo>
                    <a:cubicBezTo>
                      <a:pt x="306052" y="49472"/>
                      <a:pt x="310822" y="52152"/>
                      <a:pt x="313894" y="57576"/>
                    </a:cubicBezTo>
                    <a:lnTo>
                      <a:pt x="313894" y="185015"/>
                    </a:lnTo>
                    <a:close/>
                    <a:moveTo>
                      <a:pt x="26079" y="130118"/>
                    </a:moveTo>
                    <a:cubicBezTo>
                      <a:pt x="26079" y="142993"/>
                      <a:pt x="26079" y="155867"/>
                      <a:pt x="26079" y="168677"/>
                    </a:cubicBezTo>
                    <a:cubicBezTo>
                      <a:pt x="26079" y="196974"/>
                      <a:pt x="33725" y="223050"/>
                      <a:pt x="48887" y="246904"/>
                    </a:cubicBezTo>
                    <a:cubicBezTo>
                      <a:pt x="74767" y="287619"/>
                      <a:pt x="112018" y="315198"/>
                      <a:pt x="154106" y="336895"/>
                    </a:cubicBezTo>
                    <a:cubicBezTo>
                      <a:pt x="155804" y="337810"/>
                      <a:pt x="158942" y="337418"/>
                      <a:pt x="160771" y="336438"/>
                    </a:cubicBezTo>
                    <a:cubicBezTo>
                      <a:pt x="193710" y="319446"/>
                      <a:pt x="223511" y="298272"/>
                      <a:pt x="247822" y="269974"/>
                    </a:cubicBezTo>
                    <a:cubicBezTo>
                      <a:pt x="269454" y="244747"/>
                      <a:pt x="285204" y="216450"/>
                      <a:pt x="286707" y="182727"/>
                    </a:cubicBezTo>
                    <a:cubicBezTo>
                      <a:pt x="288275" y="147502"/>
                      <a:pt x="287426" y="112146"/>
                      <a:pt x="287883" y="76790"/>
                    </a:cubicBezTo>
                    <a:cubicBezTo>
                      <a:pt x="287949" y="71888"/>
                      <a:pt x="286054" y="70124"/>
                      <a:pt x="281805" y="68752"/>
                    </a:cubicBezTo>
                    <a:cubicBezTo>
                      <a:pt x="241809" y="55354"/>
                      <a:pt x="201879" y="41761"/>
                      <a:pt x="161817" y="28494"/>
                    </a:cubicBezTo>
                    <a:cubicBezTo>
                      <a:pt x="159007" y="27579"/>
                      <a:pt x="155347" y="27448"/>
                      <a:pt x="152537" y="28363"/>
                    </a:cubicBezTo>
                    <a:cubicBezTo>
                      <a:pt x="111953" y="41891"/>
                      <a:pt x="71434" y="55746"/>
                      <a:pt x="30849" y="69274"/>
                    </a:cubicBezTo>
                    <a:cubicBezTo>
                      <a:pt x="26928" y="70581"/>
                      <a:pt x="25948" y="72346"/>
                      <a:pt x="25948" y="76202"/>
                    </a:cubicBezTo>
                    <a:cubicBezTo>
                      <a:pt x="26144" y="94174"/>
                      <a:pt x="26013" y="112146"/>
                      <a:pt x="26013" y="130118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9575" lIns="59150" spcFirstLastPara="1" rIns="59150" wrap="square" tIns="29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7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>
                <a:off x="6608583" y="2972899"/>
                <a:ext cx="575547" cy="418549"/>
              </a:xfrm>
              <a:custGeom>
                <a:rect b="b" l="l" r="r" t="t"/>
                <a:pathLst>
                  <a:path extrusionOk="0" h="418549" w="575547">
                    <a:moveTo>
                      <a:pt x="471111" y="340032"/>
                    </a:moveTo>
                    <a:lnTo>
                      <a:pt x="104872" y="340032"/>
                    </a:lnTo>
                    <a:cubicBezTo>
                      <a:pt x="104872" y="348594"/>
                      <a:pt x="104872" y="357090"/>
                      <a:pt x="104872" y="365585"/>
                    </a:cubicBezTo>
                    <a:cubicBezTo>
                      <a:pt x="104742" y="383296"/>
                      <a:pt x="97749" y="397804"/>
                      <a:pt x="83371" y="408130"/>
                    </a:cubicBezTo>
                    <a:cubicBezTo>
                      <a:pt x="66706" y="420090"/>
                      <a:pt x="48538" y="421855"/>
                      <a:pt x="30108" y="412901"/>
                    </a:cubicBezTo>
                    <a:cubicBezTo>
                      <a:pt x="11678" y="404013"/>
                      <a:pt x="1026" y="388655"/>
                      <a:pt x="699" y="368265"/>
                    </a:cubicBezTo>
                    <a:cubicBezTo>
                      <a:pt x="-20" y="326831"/>
                      <a:pt x="-477" y="285332"/>
                      <a:pt x="830" y="243898"/>
                    </a:cubicBezTo>
                    <a:cubicBezTo>
                      <a:pt x="1875" y="209914"/>
                      <a:pt x="19260" y="184623"/>
                      <a:pt x="48669" y="167566"/>
                    </a:cubicBezTo>
                    <a:cubicBezTo>
                      <a:pt x="51544" y="165866"/>
                      <a:pt x="54354" y="162926"/>
                      <a:pt x="55661" y="159854"/>
                    </a:cubicBezTo>
                    <a:cubicBezTo>
                      <a:pt x="72130" y="120969"/>
                      <a:pt x="88338" y="82018"/>
                      <a:pt x="104611" y="43068"/>
                    </a:cubicBezTo>
                    <a:cubicBezTo>
                      <a:pt x="116505" y="14639"/>
                      <a:pt x="138072" y="65"/>
                      <a:pt x="168788" y="0"/>
                    </a:cubicBezTo>
                    <a:cubicBezTo>
                      <a:pt x="196171" y="0"/>
                      <a:pt x="223554" y="0"/>
                      <a:pt x="250871" y="0"/>
                    </a:cubicBezTo>
                    <a:cubicBezTo>
                      <a:pt x="253681" y="0"/>
                      <a:pt x="256688" y="0"/>
                      <a:pt x="259302" y="915"/>
                    </a:cubicBezTo>
                    <a:cubicBezTo>
                      <a:pt x="265053" y="2810"/>
                      <a:pt x="268517" y="9215"/>
                      <a:pt x="267471" y="15097"/>
                    </a:cubicBezTo>
                    <a:cubicBezTo>
                      <a:pt x="266294" y="21697"/>
                      <a:pt x="260935" y="25945"/>
                      <a:pt x="253224" y="26011"/>
                    </a:cubicBezTo>
                    <a:cubicBezTo>
                      <a:pt x="226233" y="26076"/>
                      <a:pt x="199307" y="26011"/>
                      <a:pt x="172317" y="26011"/>
                    </a:cubicBezTo>
                    <a:cubicBezTo>
                      <a:pt x="147875" y="26011"/>
                      <a:pt x="136895" y="33330"/>
                      <a:pt x="127419" y="56138"/>
                    </a:cubicBezTo>
                    <a:cubicBezTo>
                      <a:pt x="114283" y="87573"/>
                      <a:pt x="101212" y="119008"/>
                      <a:pt x="88076" y="150443"/>
                    </a:cubicBezTo>
                    <a:cubicBezTo>
                      <a:pt x="87292" y="152273"/>
                      <a:pt x="86704" y="154168"/>
                      <a:pt x="85724" y="156651"/>
                    </a:cubicBezTo>
                    <a:cubicBezTo>
                      <a:pt x="87423" y="156782"/>
                      <a:pt x="88534" y="156913"/>
                      <a:pt x="89645" y="156913"/>
                    </a:cubicBezTo>
                    <a:cubicBezTo>
                      <a:pt x="179114" y="156913"/>
                      <a:pt x="268582" y="156913"/>
                      <a:pt x="358050" y="156913"/>
                    </a:cubicBezTo>
                    <a:cubicBezTo>
                      <a:pt x="359880" y="156913"/>
                      <a:pt x="361710" y="156913"/>
                      <a:pt x="363540" y="157044"/>
                    </a:cubicBezTo>
                    <a:cubicBezTo>
                      <a:pt x="370402" y="157697"/>
                      <a:pt x="375303" y="162795"/>
                      <a:pt x="375434" y="169526"/>
                    </a:cubicBezTo>
                    <a:cubicBezTo>
                      <a:pt x="375630" y="176127"/>
                      <a:pt x="370925" y="181812"/>
                      <a:pt x="364259" y="182793"/>
                    </a:cubicBezTo>
                    <a:cubicBezTo>
                      <a:pt x="362037" y="183120"/>
                      <a:pt x="359749" y="182989"/>
                      <a:pt x="357528" y="182989"/>
                    </a:cubicBezTo>
                    <a:cubicBezTo>
                      <a:pt x="269497" y="182989"/>
                      <a:pt x="181466" y="182989"/>
                      <a:pt x="93435" y="182989"/>
                    </a:cubicBezTo>
                    <a:cubicBezTo>
                      <a:pt x="61020" y="182989"/>
                      <a:pt x="34160" y="203118"/>
                      <a:pt x="28540" y="234291"/>
                    </a:cubicBezTo>
                    <a:cubicBezTo>
                      <a:pt x="25664" y="250303"/>
                      <a:pt x="26122" y="267360"/>
                      <a:pt x="27952" y="283567"/>
                    </a:cubicBezTo>
                    <a:cubicBezTo>
                      <a:pt x="29912" y="301147"/>
                      <a:pt x="47296" y="313368"/>
                      <a:pt x="66641" y="313695"/>
                    </a:cubicBezTo>
                    <a:cubicBezTo>
                      <a:pt x="78470" y="313891"/>
                      <a:pt x="90298" y="313695"/>
                      <a:pt x="102127" y="313695"/>
                    </a:cubicBezTo>
                    <a:cubicBezTo>
                      <a:pt x="226102" y="313695"/>
                      <a:pt x="350077" y="313695"/>
                      <a:pt x="474117" y="313695"/>
                    </a:cubicBezTo>
                    <a:cubicBezTo>
                      <a:pt x="485554" y="313695"/>
                      <a:pt x="496991" y="313826"/>
                      <a:pt x="508428" y="313695"/>
                    </a:cubicBezTo>
                    <a:cubicBezTo>
                      <a:pt x="532870" y="313434"/>
                      <a:pt x="549535" y="296703"/>
                      <a:pt x="549339" y="272196"/>
                    </a:cubicBezTo>
                    <a:cubicBezTo>
                      <a:pt x="549273" y="259583"/>
                      <a:pt x="549208" y="246839"/>
                      <a:pt x="547705" y="234356"/>
                    </a:cubicBezTo>
                    <a:cubicBezTo>
                      <a:pt x="546333" y="223508"/>
                      <a:pt x="540647" y="214097"/>
                      <a:pt x="533458" y="205666"/>
                    </a:cubicBezTo>
                    <a:cubicBezTo>
                      <a:pt x="527184" y="198281"/>
                      <a:pt x="527249" y="190962"/>
                      <a:pt x="533262" y="185668"/>
                    </a:cubicBezTo>
                    <a:cubicBezTo>
                      <a:pt x="539275" y="180375"/>
                      <a:pt x="547248" y="181616"/>
                      <a:pt x="553522" y="189001"/>
                    </a:cubicBezTo>
                    <a:cubicBezTo>
                      <a:pt x="566919" y="204751"/>
                      <a:pt x="574957" y="222920"/>
                      <a:pt x="575153" y="243702"/>
                    </a:cubicBezTo>
                    <a:cubicBezTo>
                      <a:pt x="575611" y="284940"/>
                      <a:pt x="575742" y="326178"/>
                      <a:pt x="575153" y="367415"/>
                    </a:cubicBezTo>
                    <a:cubicBezTo>
                      <a:pt x="574761" y="396367"/>
                      <a:pt x="551038" y="418587"/>
                      <a:pt x="522283" y="418195"/>
                    </a:cubicBezTo>
                    <a:cubicBezTo>
                      <a:pt x="494115" y="417803"/>
                      <a:pt x="471373" y="394864"/>
                      <a:pt x="470850" y="366304"/>
                    </a:cubicBezTo>
                    <a:cubicBezTo>
                      <a:pt x="470719" y="357743"/>
                      <a:pt x="470850" y="349182"/>
                      <a:pt x="470850" y="339967"/>
                    </a:cubicBezTo>
                    <a:close/>
                    <a:moveTo>
                      <a:pt x="26448" y="326504"/>
                    </a:moveTo>
                    <a:cubicBezTo>
                      <a:pt x="26448" y="340359"/>
                      <a:pt x="26448" y="352580"/>
                      <a:pt x="26448" y="364801"/>
                    </a:cubicBezTo>
                    <a:cubicBezTo>
                      <a:pt x="26448" y="366631"/>
                      <a:pt x="26710" y="368461"/>
                      <a:pt x="26971" y="370291"/>
                    </a:cubicBezTo>
                    <a:cubicBezTo>
                      <a:pt x="29193" y="382969"/>
                      <a:pt x="40107" y="392250"/>
                      <a:pt x="52720" y="392184"/>
                    </a:cubicBezTo>
                    <a:cubicBezTo>
                      <a:pt x="65530" y="392184"/>
                      <a:pt x="77228" y="382447"/>
                      <a:pt x="78404" y="369572"/>
                    </a:cubicBezTo>
                    <a:cubicBezTo>
                      <a:pt x="79319" y="359900"/>
                      <a:pt x="78600" y="350097"/>
                      <a:pt x="78600" y="339706"/>
                    </a:cubicBezTo>
                    <a:cubicBezTo>
                      <a:pt x="60171" y="340817"/>
                      <a:pt x="42787" y="338660"/>
                      <a:pt x="26448" y="326570"/>
                    </a:cubicBezTo>
                    <a:close/>
                    <a:moveTo>
                      <a:pt x="549470" y="326700"/>
                    </a:moveTo>
                    <a:cubicBezTo>
                      <a:pt x="533262" y="338791"/>
                      <a:pt x="515682" y="340751"/>
                      <a:pt x="497841" y="339771"/>
                    </a:cubicBezTo>
                    <a:cubicBezTo>
                      <a:pt x="497841" y="350750"/>
                      <a:pt x="496926" y="360749"/>
                      <a:pt x="498037" y="370552"/>
                    </a:cubicBezTo>
                    <a:cubicBezTo>
                      <a:pt x="499540" y="383427"/>
                      <a:pt x="511761" y="392772"/>
                      <a:pt x="524374" y="392119"/>
                    </a:cubicBezTo>
                    <a:cubicBezTo>
                      <a:pt x="537379" y="391465"/>
                      <a:pt x="548620" y="381662"/>
                      <a:pt x="549273" y="368788"/>
                    </a:cubicBezTo>
                    <a:cubicBezTo>
                      <a:pt x="549993" y="355260"/>
                      <a:pt x="549470" y="341666"/>
                      <a:pt x="549470" y="32670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9575" lIns="59150" spcFirstLastPara="1" rIns="59150" wrap="square" tIns="29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7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6687255" y="3208185"/>
                <a:ext cx="104626" cy="26127"/>
              </a:xfrm>
              <a:custGeom>
                <a:rect b="b" l="l" r="r" t="t"/>
                <a:pathLst>
                  <a:path extrusionOk="0" h="26127" w="104626">
                    <a:moveTo>
                      <a:pt x="52407" y="51"/>
                    </a:moveTo>
                    <a:cubicBezTo>
                      <a:pt x="64628" y="51"/>
                      <a:pt x="76849" y="51"/>
                      <a:pt x="89136" y="51"/>
                    </a:cubicBezTo>
                    <a:cubicBezTo>
                      <a:pt x="99201" y="51"/>
                      <a:pt x="104755" y="4887"/>
                      <a:pt x="104625" y="13253"/>
                    </a:cubicBezTo>
                    <a:cubicBezTo>
                      <a:pt x="104494" y="21226"/>
                      <a:pt x="98808" y="26062"/>
                      <a:pt x="89267" y="26127"/>
                    </a:cubicBezTo>
                    <a:cubicBezTo>
                      <a:pt x="64367" y="26127"/>
                      <a:pt x="39533" y="26127"/>
                      <a:pt x="14634" y="26127"/>
                    </a:cubicBezTo>
                    <a:cubicBezTo>
                      <a:pt x="8817" y="26127"/>
                      <a:pt x="4242" y="23971"/>
                      <a:pt x="1628" y="18742"/>
                    </a:cubicBezTo>
                    <a:cubicBezTo>
                      <a:pt x="-725" y="14168"/>
                      <a:pt x="-725" y="9005"/>
                      <a:pt x="2935" y="5672"/>
                    </a:cubicBezTo>
                    <a:cubicBezTo>
                      <a:pt x="5941" y="2927"/>
                      <a:pt x="10516" y="574"/>
                      <a:pt x="14503" y="378"/>
                    </a:cubicBezTo>
                    <a:cubicBezTo>
                      <a:pt x="27116" y="-275"/>
                      <a:pt x="39794" y="117"/>
                      <a:pt x="52407" y="117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9575" lIns="59150" spcFirstLastPara="1" rIns="59150" wrap="square" tIns="29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7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9"/>
              <p:cNvSpPr/>
              <p:nvPr/>
            </p:nvSpPr>
            <p:spPr>
              <a:xfrm>
                <a:off x="7001336" y="3208113"/>
                <a:ext cx="104369" cy="26117"/>
              </a:xfrm>
              <a:custGeom>
                <a:rect b="b" l="l" r="r" t="t"/>
                <a:pathLst>
                  <a:path extrusionOk="0" h="26117" w="104369">
                    <a:moveTo>
                      <a:pt x="52479" y="123"/>
                    </a:moveTo>
                    <a:cubicBezTo>
                      <a:pt x="64896" y="123"/>
                      <a:pt x="77378" y="58"/>
                      <a:pt x="89796" y="123"/>
                    </a:cubicBezTo>
                    <a:cubicBezTo>
                      <a:pt x="98945" y="189"/>
                      <a:pt x="104304" y="5090"/>
                      <a:pt x="104369" y="12998"/>
                    </a:cubicBezTo>
                    <a:cubicBezTo>
                      <a:pt x="104369" y="20841"/>
                      <a:pt x="98814" y="26069"/>
                      <a:pt x="89926" y="26069"/>
                    </a:cubicBezTo>
                    <a:cubicBezTo>
                      <a:pt x="64831" y="26134"/>
                      <a:pt x="39735" y="26134"/>
                      <a:pt x="14705" y="26069"/>
                    </a:cubicBezTo>
                    <a:cubicBezTo>
                      <a:pt x="5948" y="26069"/>
                      <a:pt x="66" y="20710"/>
                      <a:pt x="1" y="13063"/>
                    </a:cubicBezTo>
                    <a:cubicBezTo>
                      <a:pt x="-65" y="5417"/>
                      <a:pt x="5751" y="123"/>
                      <a:pt x="14574" y="58"/>
                    </a:cubicBezTo>
                    <a:cubicBezTo>
                      <a:pt x="27187" y="-73"/>
                      <a:pt x="39866" y="58"/>
                      <a:pt x="52479" y="58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9575" lIns="59150" spcFirstLastPara="1" rIns="59150" wrap="square" tIns="29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7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>
                <a:off x="7001256" y="2881296"/>
                <a:ext cx="169933" cy="117729"/>
              </a:xfrm>
              <a:custGeom>
                <a:rect b="b" l="l" r="r" t="t"/>
                <a:pathLst>
                  <a:path extrusionOk="0" h="117729" w="169933">
                    <a:moveTo>
                      <a:pt x="66610" y="84872"/>
                    </a:moveTo>
                    <a:cubicBezTo>
                      <a:pt x="92816" y="58666"/>
                      <a:pt x="118500" y="32917"/>
                      <a:pt x="144184" y="7233"/>
                    </a:cubicBezTo>
                    <a:cubicBezTo>
                      <a:pt x="152418" y="-1002"/>
                      <a:pt x="159803" y="-2243"/>
                      <a:pt x="165946" y="3704"/>
                    </a:cubicBezTo>
                    <a:cubicBezTo>
                      <a:pt x="172220" y="9847"/>
                      <a:pt x="171109" y="17297"/>
                      <a:pt x="162483" y="25859"/>
                    </a:cubicBezTo>
                    <a:cubicBezTo>
                      <a:pt x="134185" y="54157"/>
                      <a:pt x="105887" y="82454"/>
                      <a:pt x="77523" y="110752"/>
                    </a:cubicBezTo>
                    <a:cubicBezTo>
                      <a:pt x="67916" y="120359"/>
                      <a:pt x="61120" y="120098"/>
                      <a:pt x="52689" y="109641"/>
                    </a:cubicBezTo>
                    <a:cubicBezTo>
                      <a:pt x="36351" y="89251"/>
                      <a:pt x="20013" y="68861"/>
                      <a:pt x="3740" y="48406"/>
                    </a:cubicBezTo>
                    <a:cubicBezTo>
                      <a:pt x="-1750" y="41478"/>
                      <a:pt x="-1097" y="33701"/>
                      <a:pt x="5047" y="28865"/>
                    </a:cubicBezTo>
                    <a:cubicBezTo>
                      <a:pt x="10994" y="24225"/>
                      <a:pt x="18379" y="25401"/>
                      <a:pt x="23999" y="31871"/>
                    </a:cubicBezTo>
                    <a:cubicBezTo>
                      <a:pt x="24914" y="32982"/>
                      <a:pt x="25829" y="34093"/>
                      <a:pt x="26679" y="35204"/>
                    </a:cubicBezTo>
                    <a:cubicBezTo>
                      <a:pt x="38507" y="50039"/>
                      <a:pt x="50402" y="64874"/>
                      <a:pt x="62231" y="79710"/>
                    </a:cubicBezTo>
                    <a:cubicBezTo>
                      <a:pt x="63472" y="81278"/>
                      <a:pt x="64845" y="82781"/>
                      <a:pt x="66610" y="84807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29575" lIns="59150" spcFirstLastPara="1" rIns="59150" wrap="square" tIns="29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7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7" name="Google Shape;267;p29"/>
          <p:cNvGrpSpPr/>
          <p:nvPr/>
        </p:nvGrpSpPr>
        <p:grpSpPr>
          <a:xfrm>
            <a:off x="618313" y="2660761"/>
            <a:ext cx="4086953" cy="746259"/>
            <a:chOff x="618313" y="2660761"/>
            <a:chExt cx="4086953" cy="746259"/>
          </a:xfrm>
        </p:grpSpPr>
        <p:pic>
          <p:nvPicPr>
            <p:cNvPr id="268" name="Google Shape;268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100" y="2660761"/>
              <a:ext cx="3814331" cy="746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9"/>
            <p:cNvSpPr txBox="1"/>
            <p:nvPr/>
          </p:nvSpPr>
          <p:spPr>
            <a:xfrm>
              <a:off x="1185667" y="2841437"/>
              <a:ext cx="35196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50">
                  <a:solidFill>
                    <a:srgbClr val="013668"/>
                  </a:solidFill>
                </a:rPr>
                <a:t>Autonomía operativa</a:t>
              </a:r>
              <a:endParaRPr sz="13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618313" y="2759653"/>
              <a:ext cx="554700" cy="55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09778" rotWithShape="0" algn="bl" dir="5400000" dist="18647">
                <a:srgbClr val="000000">
                  <a:alpha val="25000"/>
                </a:srgbClr>
              </a:outerShdw>
            </a:effectLst>
          </p:spPr>
          <p:txBody>
            <a:bodyPr anchorCtr="0" anchor="ctr" bIns="89500" lIns="89500" spcFirstLastPara="1" rIns="89500" wrap="square" tIns="8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7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71" name="Google Shape;271;p29"/>
            <p:cNvGrpSpPr/>
            <p:nvPr/>
          </p:nvGrpSpPr>
          <p:grpSpPr>
            <a:xfrm>
              <a:off x="697798" y="2836232"/>
              <a:ext cx="395634" cy="395324"/>
              <a:chOff x="6115385" y="2003909"/>
              <a:chExt cx="608200" cy="607723"/>
            </a:xfrm>
          </p:grpSpPr>
          <p:sp>
            <p:nvSpPr>
              <p:cNvPr id="272" name="Google Shape;272;p29"/>
              <p:cNvSpPr/>
              <p:nvPr/>
            </p:nvSpPr>
            <p:spPr>
              <a:xfrm>
                <a:off x="6115385" y="2003909"/>
                <a:ext cx="455927" cy="456426"/>
              </a:xfrm>
              <a:custGeom>
                <a:rect b="b" l="l" r="r" t="t"/>
                <a:pathLst>
                  <a:path extrusionOk="0" h="456426" w="455927">
                    <a:moveTo>
                      <a:pt x="323849" y="0"/>
                    </a:moveTo>
                    <a:cubicBezTo>
                      <a:pt x="335547" y="1634"/>
                      <a:pt x="347310" y="2941"/>
                      <a:pt x="358878" y="5032"/>
                    </a:cubicBezTo>
                    <a:cubicBezTo>
                      <a:pt x="392535" y="10979"/>
                      <a:pt x="424166" y="22678"/>
                      <a:pt x="453901" y="39408"/>
                    </a:cubicBezTo>
                    <a:cubicBezTo>
                      <a:pt x="454621" y="39800"/>
                      <a:pt x="455143" y="40388"/>
                      <a:pt x="455927" y="41042"/>
                    </a:cubicBezTo>
                    <a:cubicBezTo>
                      <a:pt x="452791" y="46401"/>
                      <a:pt x="449784" y="51694"/>
                      <a:pt x="446451" y="57380"/>
                    </a:cubicBezTo>
                    <a:cubicBezTo>
                      <a:pt x="375935" y="18626"/>
                      <a:pt x="301955" y="9019"/>
                      <a:pt x="224643" y="31043"/>
                    </a:cubicBezTo>
                    <a:cubicBezTo>
                      <a:pt x="170399" y="46531"/>
                      <a:pt x="123868" y="75418"/>
                      <a:pt x="88447" y="119269"/>
                    </a:cubicBezTo>
                    <a:cubicBezTo>
                      <a:pt x="6429" y="220763"/>
                      <a:pt x="-368" y="330295"/>
                      <a:pt x="56751" y="446623"/>
                    </a:cubicBezTo>
                    <a:cubicBezTo>
                      <a:pt x="52241" y="449237"/>
                      <a:pt x="46882" y="452374"/>
                      <a:pt x="39955" y="456426"/>
                    </a:cubicBezTo>
                    <a:cubicBezTo>
                      <a:pt x="32766" y="440088"/>
                      <a:pt x="24335" y="424599"/>
                      <a:pt x="18846" y="408130"/>
                    </a:cubicBezTo>
                    <a:cubicBezTo>
                      <a:pt x="-19190" y="294547"/>
                      <a:pt x="155" y="191289"/>
                      <a:pt x="78644" y="100775"/>
                    </a:cubicBezTo>
                    <a:cubicBezTo>
                      <a:pt x="125959" y="46270"/>
                      <a:pt x="187130" y="14770"/>
                      <a:pt x="258561" y="3594"/>
                    </a:cubicBezTo>
                    <a:cubicBezTo>
                      <a:pt x="267580" y="2157"/>
                      <a:pt x="276729" y="1176"/>
                      <a:pt x="285813" y="0"/>
                    </a:cubicBezTo>
                    <a:cubicBezTo>
                      <a:pt x="298492" y="0"/>
                      <a:pt x="311170" y="0"/>
                      <a:pt x="323784" y="0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6268074" y="2155332"/>
                <a:ext cx="455511" cy="456300"/>
              </a:xfrm>
              <a:custGeom>
                <a:rect b="b" l="l" r="r" t="t"/>
                <a:pathLst>
                  <a:path extrusionOk="0" h="456300" w="455511">
                    <a:moveTo>
                      <a:pt x="455511" y="170833"/>
                    </a:moveTo>
                    <a:cubicBezTo>
                      <a:pt x="453878" y="182727"/>
                      <a:pt x="452571" y="194687"/>
                      <a:pt x="450545" y="206516"/>
                    </a:cubicBezTo>
                    <a:cubicBezTo>
                      <a:pt x="429501" y="328269"/>
                      <a:pt x="332059" y="427148"/>
                      <a:pt x="210633" y="450414"/>
                    </a:cubicBezTo>
                    <a:cubicBezTo>
                      <a:pt x="138549" y="464269"/>
                      <a:pt x="70189" y="453616"/>
                      <a:pt x="5555" y="418979"/>
                    </a:cubicBezTo>
                    <a:cubicBezTo>
                      <a:pt x="3790" y="418064"/>
                      <a:pt x="2091" y="416953"/>
                      <a:pt x="0" y="415646"/>
                    </a:cubicBezTo>
                    <a:cubicBezTo>
                      <a:pt x="1699" y="412574"/>
                      <a:pt x="3268" y="409699"/>
                      <a:pt x="4836" y="406954"/>
                    </a:cubicBezTo>
                    <a:cubicBezTo>
                      <a:pt x="6339" y="404340"/>
                      <a:pt x="7907" y="401726"/>
                      <a:pt x="9476" y="399177"/>
                    </a:cubicBezTo>
                    <a:cubicBezTo>
                      <a:pt x="135804" y="470477"/>
                      <a:pt x="275267" y="431527"/>
                      <a:pt x="353168" y="353103"/>
                    </a:cubicBezTo>
                    <a:cubicBezTo>
                      <a:pt x="434010" y="271673"/>
                      <a:pt x="467536" y="132798"/>
                      <a:pt x="398131" y="10260"/>
                    </a:cubicBezTo>
                    <a:cubicBezTo>
                      <a:pt x="403490" y="7123"/>
                      <a:pt x="408915" y="3921"/>
                      <a:pt x="415646" y="0"/>
                    </a:cubicBezTo>
                    <a:cubicBezTo>
                      <a:pt x="422835" y="16208"/>
                      <a:pt x="430547" y="31696"/>
                      <a:pt x="436690" y="47773"/>
                    </a:cubicBezTo>
                    <a:cubicBezTo>
                      <a:pt x="446623" y="73588"/>
                      <a:pt x="452309" y="100513"/>
                      <a:pt x="454335" y="128157"/>
                    </a:cubicBezTo>
                    <a:cubicBezTo>
                      <a:pt x="454466" y="130118"/>
                      <a:pt x="455054" y="132079"/>
                      <a:pt x="455381" y="134039"/>
                    </a:cubicBezTo>
                    <a:lnTo>
                      <a:pt x="455381" y="170833"/>
                    </a:ln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6211692" y="2101888"/>
                <a:ext cx="411852" cy="411602"/>
              </a:xfrm>
              <a:custGeom>
                <a:rect b="b" l="l" r="r" t="t"/>
                <a:pathLst>
                  <a:path extrusionOk="0" h="411602" w="411852">
                    <a:moveTo>
                      <a:pt x="96378" y="32597"/>
                    </a:moveTo>
                    <a:cubicBezTo>
                      <a:pt x="98927" y="33969"/>
                      <a:pt x="101410" y="34884"/>
                      <a:pt x="103436" y="36387"/>
                    </a:cubicBezTo>
                    <a:cubicBezTo>
                      <a:pt x="105854" y="38217"/>
                      <a:pt x="107815" y="40635"/>
                      <a:pt x="110037" y="42792"/>
                    </a:cubicBezTo>
                    <a:cubicBezTo>
                      <a:pt x="115984" y="48673"/>
                      <a:pt x="118010" y="48804"/>
                      <a:pt x="125722" y="45340"/>
                    </a:cubicBezTo>
                    <a:cubicBezTo>
                      <a:pt x="133499" y="41811"/>
                      <a:pt x="141407" y="38413"/>
                      <a:pt x="149445" y="35603"/>
                    </a:cubicBezTo>
                    <a:cubicBezTo>
                      <a:pt x="155457" y="33511"/>
                      <a:pt x="158333" y="30048"/>
                      <a:pt x="158398" y="23512"/>
                    </a:cubicBezTo>
                    <a:cubicBezTo>
                      <a:pt x="158594" y="4952"/>
                      <a:pt x="158725" y="4952"/>
                      <a:pt x="177612" y="2077"/>
                    </a:cubicBezTo>
                    <a:cubicBezTo>
                      <a:pt x="199636" y="-1191"/>
                      <a:pt x="221595" y="-537"/>
                      <a:pt x="243423" y="3580"/>
                    </a:cubicBezTo>
                    <a:cubicBezTo>
                      <a:pt x="250873" y="4952"/>
                      <a:pt x="253487" y="7958"/>
                      <a:pt x="253356" y="15735"/>
                    </a:cubicBezTo>
                    <a:cubicBezTo>
                      <a:pt x="252899" y="35080"/>
                      <a:pt x="254925" y="32400"/>
                      <a:pt x="268845" y="37825"/>
                    </a:cubicBezTo>
                    <a:cubicBezTo>
                      <a:pt x="275119" y="40243"/>
                      <a:pt x="281327" y="42922"/>
                      <a:pt x="287274" y="45929"/>
                    </a:cubicBezTo>
                    <a:cubicBezTo>
                      <a:pt x="292699" y="48673"/>
                      <a:pt x="297077" y="47889"/>
                      <a:pt x="300999" y="43510"/>
                    </a:cubicBezTo>
                    <a:cubicBezTo>
                      <a:pt x="301260" y="43184"/>
                      <a:pt x="301587" y="42922"/>
                      <a:pt x="301848" y="42661"/>
                    </a:cubicBezTo>
                    <a:cubicBezTo>
                      <a:pt x="314200" y="30505"/>
                      <a:pt x="315050" y="30375"/>
                      <a:pt x="328774" y="40635"/>
                    </a:cubicBezTo>
                    <a:cubicBezTo>
                      <a:pt x="346877" y="54228"/>
                      <a:pt x="362496" y="70240"/>
                      <a:pt x="375305" y="88931"/>
                    </a:cubicBezTo>
                    <a:cubicBezTo>
                      <a:pt x="379946" y="95662"/>
                      <a:pt x="379749" y="99387"/>
                      <a:pt x="373867" y="105073"/>
                    </a:cubicBezTo>
                    <a:cubicBezTo>
                      <a:pt x="360797" y="117752"/>
                      <a:pt x="362496" y="117098"/>
                      <a:pt x="369293" y="131607"/>
                    </a:cubicBezTo>
                    <a:cubicBezTo>
                      <a:pt x="372169" y="137684"/>
                      <a:pt x="374521" y="144024"/>
                      <a:pt x="376612" y="150363"/>
                    </a:cubicBezTo>
                    <a:cubicBezTo>
                      <a:pt x="378442" y="155787"/>
                      <a:pt x="381710" y="158467"/>
                      <a:pt x="387461" y="158205"/>
                    </a:cubicBezTo>
                    <a:cubicBezTo>
                      <a:pt x="410204" y="157029"/>
                      <a:pt x="407459" y="162911"/>
                      <a:pt x="409681" y="177354"/>
                    </a:cubicBezTo>
                    <a:cubicBezTo>
                      <a:pt x="413014" y="199312"/>
                      <a:pt x="412491" y="221336"/>
                      <a:pt x="408243" y="243164"/>
                    </a:cubicBezTo>
                    <a:cubicBezTo>
                      <a:pt x="406740" y="251072"/>
                      <a:pt x="403734" y="253490"/>
                      <a:pt x="395630" y="253425"/>
                    </a:cubicBezTo>
                    <a:cubicBezTo>
                      <a:pt x="379292" y="253425"/>
                      <a:pt x="379618" y="252379"/>
                      <a:pt x="373998" y="268587"/>
                    </a:cubicBezTo>
                    <a:cubicBezTo>
                      <a:pt x="371776" y="274926"/>
                      <a:pt x="368901" y="281069"/>
                      <a:pt x="365894" y="287016"/>
                    </a:cubicBezTo>
                    <a:cubicBezTo>
                      <a:pt x="363215" y="292310"/>
                      <a:pt x="363672" y="296689"/>
                      <a:pt x="368117" y="300740"/>
                    </a:cubicBezTo>
                    <a:cubicBezTo>
                      <a:pt x="382690" y="314138"/>
                      <a:pt x="380730" y="315772"/>
                      <a:pt x="369620" y="330476"/>
                    </a:cubicBezTo>
                    <a:cubicBezTo>
                      <a:pt x="356614" y="347729"/>
                      <a:pt x="341126" y="362434"/>
                      <a:pt x="323415" y="374786"/>
                    </a:cubicBezTo>
                    <a:cubicBezTo>
                      <a:pt x="316030" y="379948"/>
                      <a:pt x="312632" y="379687"/>
                      <a:pt x="306292" y="373413"/>
                    </a:cubicBezTo>
                    <a:cubicBezTo>
                      <a:pt x="305704" y="372825"/>
                      <a:pt x="305116" y="372237"/>
                      <a:pt x="304528" y="371714"/>
                    </a:cubicBezTo>
                    <a:cubicBezTo>
                      <a:pt x="294921" y="362107"/>
                      <a:pt x="294986" y="362303"/>
                      <a:pt x="282438" y="368054"/>
                    </a:cubicBezTo>
                    <a:cubicBezTo>
                      <a:pt x="275576" y="371191"/>
                      <a:pt x="268518" y="373871"/>
                      <a:pt x="261460" y="376419"/>
                    </a:cubicBezTo>
                    <a:cubicBezTo>
                      <a:pt x="255905" y="378380"/>
                      <a:pt x="253095" y="381844"/>
                      <a:pt x="253356" y="387791"/>
                    </a:cubicBezTo>
                    <a:cubicBezTo>
                      <a:pt x="254010" y="405632"/>
                      <a:pt x="253356" y="407070"/>
                      <a:pt x="233946" y="409684"/>
                    </a:cubicBezTo>
                    <a:cubicBezTo>
                      <a:pt x="211661" y="412756"/>
                      <a:pt x="189572" y="412102"/>
                      <a:pt x="167548" y="407985"/>
                    </a:cubicBezTo>
                    <a:cubicBezTo>
                      <a:pt x="161666" y="406874"/>
                      <a:pt x="158594" y="403476"/>
                      <a:pt x="158398" y="397528"/>
                    </a:cubicBezTo>
                    <a:cubicBezTo>
                      <a:pt x="158398" y="397332"/>
                      <a:pt x="158398" y="397136"/>
                      <a:pt x="158398" y="396940"/>
                    </a:cubicBezTo>
                    <a:cubicBezTo>
                      <a:pt x="160882" y="383281"/>
                      <a:pt x="154869" y="376158"/>
                      <a:pt x="141602" y="373217"/>
                    </a:cubicBezTo>
                    <a:cubicBezTo>
                      <a:pt x="135590" y="371845"/>
                      <a:pt x="129904" y="368512"/>
                      <a:pt x="124284" y="365636"/>
                    </a:cubicBezTo>
                    <a:cubicBezTo>
                      <a:pt x="119121" y="363022"/>
                      <a:pt x="114873" y="363741"/>
                      <a:pt x="111083" y="367923"/>
                    </a:cubicBezTo>
                    <a:cubicBezTo>
                      <a:pt x="110952" y="368054"/>
                      <a:pt x="110821" y="368250"/>
                      <a:pt x="110625" y="368381"/>
                    </a:cubicBezTo>
                    <a:cubicBezTo>
                      <a:pt x="97097" y="381517"/>
                      <a:pt x="96836" y="381517"/>
                      <a:pt x="81870" y="370146"/>
                    </a:cubicBezTo>
                    <a:cubicBezTo>
                      <a:pt x="64290" y="356879"/>
                      <a:pt x="49258" y="341194"/>
                      <a:pt x="36711" y="323091"/>
                    </a:cubicBezTo>
                    <a:cubicBezTo>
                      <a:pt x="32005" y="316295"/>
                      <a:pt x="32267" y="312243"/>
                      <a:pt x="38148" y="306426"/>
                    </a:cubicBezTo>
                    <a:cubicBezTo>
                      <a:pt x="49520" y="295185"/>
                      <a:pt x="50108" y="295512"/>
                      <a:pt x="42658" y="280350"/>
                    </a:cubicBezTo>
                    <a:cubicBezTo>
                      <a:pt x="39717" y="274338"/>
                      <a:pt x="37430" y="267933"/>
                      <a:pt x="35273" y="261594"/>
                    </a:cubicBezTo>
                    <a:cubicBezTo>
                      <a:pt x="33378" y="255974"/>
                      <a:pt x="30045" y="253163"/>
                      <a:pt x="23967" y="253490"/>
                    </a:cubicBezTo>
                    <a:cubicBezTo>
                      <a:pt x="3969" y="254470"/>
                      <a:pt x="4492" y="251007"/>
                      <a:pt x="1943" y="233427"/>
                    </a:cubicBezTo>
                    <a:cubicBezTo>
                      <a:pt x="-1129" y="211991"/>
                      <a:pt x="-475" y="190686"/>
                      <a:pt x="3315" y="169446"/>
                    </a:cubicBezTo>
                    <a:cubicBezTo>
                      <a:pt x="4818" y="160950"/>
                      <a:pt x="7759" y="158336"/>
                      <a:pt x="16451" y="158271"/>
                    </a:cubicBezTo>
                    <a:cubicBezTo>
                      <a:pt x="17693" y="158271"/>
                      <a:pt x="18869" y="158271"/>
                      <a:pt x="20111" y="158271"/>
                    </a:cubicBezTo>
                    <a:cubicBezTo>
                      <a:pt x="32005" y="158271"/>
                      <a:pt x="32332" y="157813"/>
                      <a:pt x="36449" y="146899"/>
                    </a:cubicBezTo>
                    <a:cubicBezTo>
                      <a:pt x="39194" y="139449"/>
                      <a:pt x="42396" y="132129"/>
                      <a:pt x="45795" y="125006"/>
                    </a:cubicBezTo>
                    <a:cubicBezTo>
                      <a:pt x="48409" y="119451"/>
                      <a:pt x="48148" y="114942"/>
                      <a:pt x="43507" y="110694"/>
                    </a:cubicBezTo>
                    <a:cubicBezTo>
                      <a:pt x="28868" y="97427"/>
                      <a:pt x="31548" y="95336"/>
                      <a:pt x="42004" y="81415"/>
                    </a:cubicBezTo>
                    <a:cubicBezTo>
                      <a:pt x="55140" y="63966"/>
                      <a:pt x="70760" y="49066"/>
                      <a:pt x="88732" y="36714"/>
                    </a:cubicBezTo>
                    <a:cubicBezTo>
                      <a:pt x="91019" y="35145"/>
                      <a:pt x="93633" y="34034"/>
                      <a:pt x="96509" y="32531"/>
                    </a:cubicBezTo>
                    <a:close/>
                    <a:moveTo>
                      <a:pt x="316488" y="355702"/>
                    </a:moveTo>
                    <a:cubicBezTo>
                      <a:pt x="331584" y="344527"/>
                      <a:pt x="344655" y="331652"/>
                      <a:pt x="355634" y="316425"/>
                    </a:cubicBezTo>
                    <a:cubicBezTo>
                      <a:pt x="342433" y="303747"/>
                      <a:pt x="341714" y="290023"/>
                      <a:pt x="349948" y="274861"/>
                    </a:cubicBezTo>
                    <a:cubicBezTo>
                      <a:pt x="353347" y="268652"/>
                      <a:pt x="355569" y="261790"/>
                      <a:pt x="357987" y="255059"/>
                    </a:cubicBezTo>
                    <a:cubicBezTo>
                      <a:pt x="362692" y="241988"/>
                      <a:pt x="371515" y="234472"/>
                      <a:pt x="385696" y="234080"/>
                    </a:cubicBezTo>
                    <a:cubicBezTo>
                      <a:pt x="389029" y="234015"/>
                      <a:pt x="390533" y="232969"/>
                      <a:pt x="390533" y="229571"/>
                    </a:cubicBezTo>
                    <a:cubicBezTo>
                      <a:pt x="390533" y="213886"/>
                      <a:pt x="390533" y="198201"/>
                      <a:pt x="390533" y="182517"/>
                    </a:cubicBezTo>
                    <a:cubicBezTo>
                      <a:pt x="390533" y="178661"/>
                      <a:pt x="388703" y="177942"/>
                      <a:pt x="385239" y="177811"/>
                    </a:cubicBezTo>
                    <a:cubicBezTo>
                      <a:pt x="371972" y="177288"/>
                      <a:pt x="363280" y="170426"/>
                      <a:pt x="358444" y="158140"/>
                    </a:cubicBezTo>
                    <a:cubicBezTo>
                      <a:pt x="354915" y="149252"/>
                      <a:pt x="351255" y="140364"/>
                      <a:pt x="347399" y="131607"/>
                    </a:cubicBezTo>
                    <a:cubicBezTo>
                      <a:pt x="344132" y="124156"/>
                      <a:pt x="343086" y="116575"/>
                      <a:pt x="346289" y="109060"/>
                    </a:cubicBezTo>
                    <a:cubicBezTo>
                      <a:pt x="348445" y="104093"/>
                      <a:pt x="351843" y="99714"/>
                      <a:pt x="355046" y="94551"/>
                    </a:cubicBezTo>
                    <a:cubicBezTo>
                      <a:pt x="344263" y="80174"/>
                      <a:pt x="331453" y="67038"/>
                      <a:pt x="316422" y="56254"/>
                    </a:cubicBezTo>
                    <a:cubicBezTo>
                      <a:pt x="302959" y="67691"/>
                      <a:pt x="292895" y="69913"/>
                      <a:pt x="280805" y="64685"/>
                    </a:cubicBezTo>
                    <a:cubicBezTo>
                      <a:pt x="271459" y="60633"/>
                      <a:pt x="262048" y="56777"/>
                      <a:pt x="252637" y="52921"/>
                    </a:cubicBezTo>
                    <a:cubicBezTo>
                      <a:pt x="240939" y="48085"/>
                      <a:pt x="234665" y="39328"/>
                      <a:pt x="233685" y="26780"/>
                    </a:cubicBezTo>
                    <a:cubicBezTo>
                      <a:pt x="233554" y="25212"/>
                      <a:pt x="233424" y="23643"/>
                      <a:pt x="233228" y="21879"/>
                    </a:cubicBezTo>
                    <a:cubicBezTo>
                      <a:pt x="214667" y="19068"/>
                      <a:pt x="196499" y="18807"/>
                      <a:pt x="178200" y="22075"/>
                    </a:cubicBezTo>
                    <a:cubicBezTo>
                      <a:pt x="178004" y="23578"/>
                      <a:pt x="177873" y="24558"/>
                      <a:pt x="177808" y="25538"/>
                    </a:cubicBezTo>
                    <a:cubicBezTo>
                      <a:pt x="177220" y="40112"/>
                      <a:pt x="169704" y="49262"/>
                      <a:pt x="156046" y="54098"/>
                    </a:cubicBezTo>
                    <a:cubicBezTo>
                      <a:pt x="147615" y="57104"/>
                      <a:pt x="139446" y="60829"/>
                      <a:pt x="131277" y="64489"/>
                    </a:cubicBezTo>
                    <a:cubicBezTo>
                      <a:pt x="120624" y="69194"/>
                      <a:pt x="110625" y="68214"/>
                      <a:pt x="101214" y="61483"/>
                    </a:cubicBezTo>
                    <a:cubicBezTo>
                      <a:pt x="99123" y="59980"/>
                      <a:pt x="97228" y="58150"/>
                      <a:pt x="94026" y="55339"/>
                    </a:cubicBezTo>
                    <a:cubicBezTo>
                      <a:pt x="80955" y="68410"/>
                      <a:pt x="68080" y="81285"/>
                      <a:pt x="55206" y="94159"/>
                    </a:cubicBezTo>
                    <a:cubicBezTo>
                      <a:pt x="56643" y="96054"/>
                      <a:pt x="57101" y="96773"/>
                      <a:pt x="57624" y="97362"/>
                    </a:cubicBezTo>
                    <a:cubicBezTo>
                      <a:pt x="68407" y="109386"/>
                      <a:pt x="69779" y="119908"/>
                      <a:pt x="62917" y="134351"/>
                    </a:cubicBezTo>
                    <a:cubicBezTo>
                      <a:pt x="59911" y="140625"/>
                      <a:pt x="56840" y="146899"/>
                      <a:pt x="54879" y="153500"/>
                    </a:cubicBezTo>
                    <a:cubicBezTo>
                      <a:pt x="50043" y="169577"/>
                      <a:pt x="39978" y="178334"/>
                      <a:pt x="22856" y="178203"/>
                    </a:cubicBezTo>
                    <a:cubicBezTo>
                      <a:pt x="22529" y="178203"/>
                      <a:pt x="22202" y="178661"/>
                      <a:pt x="21875" y="178922"/>
                    </a:cubicBezTo>
                    <a:cubicBezTo>
                      <a:pt x="18542" y="195064"/>
                      <a:pt x="18673" y="220748"/>
                      <a:pt x="22268" y="233884"/>
                    </a:cubicBezTo>
                    <a:cubicBezTo>
                      <a:pt x="23313" y="233950"/>
                      <a:pt x="24555" y="234080"/>
                      <a:pt x="25731" y="234146"/>
                    </a:cubicBezTo>
                    <a:cubicBezTo>
                      <a:pt x="39063" y="234734"/>
                      <a:pt x="48474" y="241661"/>
                      <a:pt x="53180" y="253882"/>
                    </a:cubicBezTo>
                    <a:cubicBezTo>
                      <a:pt x="56643" y="262836"/>
                      <a:pt x="60369" y="271658"/>
                      <a:pt x="64159" y="280416"/>
                    </a:cubicBezTo>
                    <a:cubicBezTo>
                      <a:pt x="67231" y="287474"/>
                      <a:pt x="68407" y="294728"/>
                      <a:pt x="65597" y="301786"/>
                    </a:cubicBezTo>
                    <a:cubicBezTo>
                      <a:pt x="63440" y="307145"/>
                      <a:pt x="59911" y="311981"/>
                      <a:pt x="56578" y="317667"/>
                    </a:cubicBezTo>
                    <a:cubicBezTo>
                      <a:pt x="67165" y="331849"/>
                      <a:pt x="80040" y="344985"/>
                      <a:pt x="95071" y="355833"/>
                    </a:cubicBezTo>
                    <a:cubicBezTo>
                      <a:pt x="108534" y="344396"/>
                      <a:pt x="118402" y="342109"/>
                      <a:pt x="130558" y="347337"/>
                    </a:cubicBezTo>
                    <a:cubicBezTo>
                      <a:pt x="140099" y="351389"/>
                      <a:pt x="149772" y="355310"/>
                      <a:pt x="159313" y="359362"/>
                    </a:cubicBezTo>
                    <a:cubicBezTo>
                      <a:pt x="169966" y="363872"/>
                      <a:pt x="176174" y="371845"/>
                      <a:pt x="177547" y="383412"/>
                    </a:cubicBezTo>
                    <a:cubicBezTo>
                      <a:pt x="177808" y="385569"/>
                      <a:pt x="178004" y="387791"/>
                      <a:pt x="178200" y="389751"/>
                    </a:cubicBezTo>
                    <a:cubicBezTo>
                      <a:pt x="190683" y="393346"/>
                      <a:pt x="222313" y="393280"/>
                      <a:pt x="233358" y="389686"/>
                    </a:cubicBezTo>
                    <a:cubicBezTo>
                      <a:pt x="233424" y="388967"/>
                      <a:pt x="233620" y="388183"/>
                      <a:pt x="233620" y="387399"/>
                    </a:cubicBezTo>
                    <a:cubicBezTo>
                      <a:pt x="234404" y="372237"/>
                      <a:pt x="241266" y="363283"/>
                      <a:pt x="255317" y="358186"/>
                    </a:cubicBezTo>
                    <a:cubicBezTo>
                      <a:pt x="263552" y="355180"/>
                      <a:pt x="271590" y="351716"/>
                      <a:pt x="279563" y="348056"/>
                    </a:cubicBezTo>
                    <a:cubicBezTo>
                      <a:pt x="291653" y="342501"/>
                      <a:pt x="302502" y="344070"/>
                      <a:pt x="312566" y="352566"/>
                    </a:cubicBezTo>
                    <a:cubicBezTo>
                      <a:pt x="313808" y="353611"/>
                      <a:pt x="314985" y="354722"/>
                      <a:pt x="316422" y="355964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6576475" y="2052923"/>
                <a:ext cx="98029" cy="98031"/>
              </a:xfrm>
              <a:custGeom>
                <a:rect b="b" l="l" r="r" t="t"/>
                <a:pathLst>
                  <a:path extrusionOk="0" h="98031" w="98029">
                    <a:moveTo>
                      <a:pt x="0" y="48950"/>
                    </a:moveTo>
                    <a:cubicBezTo>
                      <a:pt x="0" y="21893"/>
                      <a:pt x="22089" y="-65"/>
                      <a:pt x="49211" y="0"/>
                    </a:cubicBezTo>
                    <a:cubicBezTo>
                      <a:pt x="76006" y="0"/>
                      <a:pt x="98030" y="22024"/>
                      <a:pt x="98030" y="48754"/>
                    </a:cubicBezTo>
                    <a:cubicBezTo>
                      <a:pt x="98030" y="76137"/>
                      <a:pt x="75875" y="98226"/>
                      <a:pt x="48492" y="98030"/>
                    </a:cubicBezTo>
                    <a:cubicBezTo>
                      <a:pt x="21828" y="97899"/>
                      <a:pt x="0" y="75810"/>
                      <a:pt x="0" y="48950"/>
                    </a:cubicBezTo>
                    <a:close/>
                    <a:moveTo>
                      <a:pt x="78424" y="49211"/>
                    </a:moveTo>
                    <a:cubicBezTo>
                      <a:pt x="78554" y="33200"/>
                      <a:pt x="65549" y="19868"/>
                      <a:pt x="49537" y="19671"/>
                    </a:cubicBezTo>
                    <a:cubicBezTo>
                      <a:pt x="33265" y="19410"/>
                      <a:pt x="19802" y="32546"/>
                      <a:pt x="19671" y="48819"/>
                    </a:cubicBezTo>
                    <a:cubicBezTo>
                      <a:pt x="19541" y="64765"/>
                      <a:pt x="32611" y="78228"/>
                      <a:pt x="48557" y="78358"/>
                    </a:cubicBezTo>
                    <a:cubicBezTo>
                      <a:pt x="64896" y="78555"/>
                      <a:pt x="78358" y="65419"/>
                      <a:pt x="78424" y="49146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9"/>
              <p:cNvSpPr/>
              <p:nvPr/>
            </p:nvSpPr>
            <p:spPr>
              <a:xfrm>
                <a:off x="6164685" y="2464648"/>
                <a:ext cx="98029" cy="98030"/>
              </a:xfrm>
              <a:custGeom>
                <a:rect b="b" l="l" r="r" t="t"/>
                <a:pathLst>
                  <a:path extrusionOk="0" h="98030" w="98029">
                    <a:moveTo>
                      <a:pt x="0" y="49080"/>
                    </a:moveTo>
                    <a:cubicBezTo>
                      <a:pt x="0" y="22024"/>
                      <a:pt x="22024" y="0"/>
                      <a:pt x="49080" y="0"/>
                    </a:cubicBezTo>
                    <a:cubicBezTo>
                      <a:pt x="75875" y="0"/>
                      <a:pt x="97964" y="21893"/>
                      <a:pt x="98030" y="48623"/>
                    </a:cubicBezTo>
                    <a:cubicBezTo>
                      <a:pt x="98095" y="76006"/>
                      <a:pt x="76006" y="98160"/>
                      <a:pt x="48623" y="98030"/>
                    </a:cubicBezTo>
                    <a:cubicBezTo>
                      <a:pt x="21893" y="97899"/>
                      <a:pt x="65" y="75875"/>
                      <a:pt x="0" y="49080"/>
                    </a:cubicBezTo>
                    <a:close/>
                    <a:moveTo>
                      <a:pt x="48688" y="78424"/>
                    </a:moveTo>
                    <a:cubicBezTo>
                      <a:pt x="65026" y="78554"/>
                      <a:pt x="78358" y="65288"/>
                      <a:pt x="78358" y="49080"/>
                    </a:cubicBezTo>
                    <a:cubicBezTo>
                      <a:pt x="78358" y="33069"/>
                      <a:pt x="65288" y="19867"/>
                      <a:pt x="49276" y="19671"/>
                    </a:cubicBezTo>
                    <a:cubicBezTo>
                      <a:pt x="33003" y="19541"/>
                      <a:pt x="19671" y="32742"/>
                      <a:pt x="19606" y="49015"/>
                    </a:cubicBezTo>
                    <a:cubicBezTo>
                      <a:pt x="19541" y="64961"/>
                      <a:pt x="32742" y="78293"/>
                      <a:pt x="48688" y="78424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6280098" y="2170559"/>
                <a:ext cx="274549" cy="274418"/>
              </a:xfrm>
              <a:custGeom>
                <a:rect b="b" l="l" r="r" t="t"/>
                <a:pathLst>
                  <a:path extrusionOk="0" h="274418" w="274549">
                    <a:moveTo>
                      <a:pt x="274549" y="137438"/>
                    </a:moveTo>
                    <a:cubicBezTo>
                      <a:pt x="274680" y="212202"/>
                      <a:pt x="213313" y="274222"/>
                      <a:pt x="139137" y="274418"/>
                    </a:cubicBezTo>
                    <a:cubicBezTo>
                      <a:pt x="61890" y="274614"/>
                      <a:pt x="131" y="213705"/>
                      <a:pt x="0" y="137307"/>
                    </a:cubicBezTo>
                    <a:cubicBezTo>
                      <a:pt x="-130" y="61889"/>
                      <a:pt x="61759" y="-65"/>
                      <a:pt x="137111" y="0"/>
                    </a:cubicBezTo>
                    <a:cubicBezTo>
                      <a:pt x="213248" y="0"/>
                      <a:pt x="274418" y="61236"/>
                      <a:pt x="274549" y="137438"/>
                    </a:cubicBezTo>
                    <a:close/>
                    <a:moveTo>
                      <a:pt x="177892" y="247100"/>
                    </a:moveTo>
                    <a:cubicBezTo>
                      <a:pt x="221809" y="232330"/>
                      <a:pt x="263896" y="182466"/>
                      <a:pt x="253440" y="117113"/>
                    </a:cubicBezTo>
                    <a:cubicBezTo>
                      <a:pt x="244094" y="58818"/>
                      <a:pt x="191289" y="16992"/>
                      <a:pt x="130119" y="19671"/>
                    </a:cubicBezTo>
                    <a:cubicBezTo>
                      <a:pt x="71497" y="22220"/>
                      <a:pt x="24246" y="70124"/>
                      <a:pt x="19802" y="131621"/>
                    </a:cubicBezTo>
                    <a:cubicBezTo>
                      <a:pt x="16273" y="180571"/>
                      <a:pt x="54701" y="238408"/>
                      <a:pt x="96723" y="246708"/>
                    </a:cubicBezTo>
                    <a:cubicBezTo>
                      <a:pt x="96723" y="237232"/>
                      <a:pt x="96527" y="227886"/>
                      <a:pt x="96788" y="218541"/>
                    </a:cubicBezTo>
                    <a:cubicBezTo>
                      <a:pt x="96919" y="214228"/>
                      <a:pt x="95612" y="211679"/>
                      <a:pt x="91887" y="209130"/>
                    </a:cubicBezTo>
                    <a:cubicBezTo>
                      <a:pt x="43134" y="175473"/>
                      <a:pt x="46924" y="102343"/>
                      <a:pt x="98487" y="73522"/>
                    </a:cubicBezTo>
                    <a:cubicBezTo>
                      <a:pt x="114695" y="64438"/>
                      <a:pt x="122211" y="69928"/>
                      <a:pt x="121034" y="86528"/>
                    </a:cubicBezTo>
                    <a:cubicBezTo>
                      <a:pt x="120316" y="96265"/>
                      <a:pt x="120904" y="106133"/>
                      <a:pt x="120904" y="115936"/>
                    </a:cubicBezTo>
                    <a:lnTo>
                      <a:pt x="120904" y="136784"/>
                    </a:lnTo>
                    <a:lnTo>
                      <a:pt x="153972" y="136784"/>
                    </a:lnTo>
                    <a:cubicBezTo>
                      <a:pt x="153972" y="134170"/>
                      <a:pt x="153972" y="131948"/>
                      <a:pt x="153972" y="129726"/>
                    </a:cubicBezTo>
                    <a:cubicBezTo>
                      <a:pt x="153972" y="112996"/>
                      <a:pt x="153842" y="96265"/>
                      <a:pt x="153972" y="79469"/>
                    </a:cubicBezTo>
                    <a:cubicBezTo>
                      <a:pt x="154038" y="70647"/>
                      <a:pt x="160377" y="66595"/>
                      <a:pt x="168546" y="69863"/>
                    </a:cubicBezTo>
                    <a:cubicBezTo>
                      <a:pt x="170441" y="70647"/>
                      <a:pt x="172271" y="71496"/>
                      <a:pt x="174101" y="72411"/>
                    </a:cubicBezTo>
                    <a:cubicBezTo>
                      <a:pt x="227625" y="100056"/>
                      <a:pt x="232331" y="174624"/>
                      <a:pt x="182859" y="209195"/>
                    </a:cubicBezTo>
                    <a:cubicBezTo>
                      <a:pt x="180898" y="210568"/>
                      <a:pt x="178088" y="212790"/>
                      <a:pt x="178022" y="214685"/>
                    </a:cubicBezTo>
                    <a:cubicBezTo>
                      <a:pt x="177565" y="225207"/>
                      <a:pt x="177826" y="235794"/>
                      <a:pt x="177826" y="247035"/>
                    </a:cubicBezTo>
                    <a:close/>
                    <a:moveTo>
                      <a:pt x="101363" y="95481"/>
                    </a:moveTo>
                    <a:cubicBezTo>
                      <a:pt x="99272" y="96984"/>
                      <a:pt x="98226" y="97638"/>
                      <a:pt x="97311" y="98422"/>
                    </a:cubicBezTo>
                    <a:cubicBezTo>
                      <a:pt x="66399" y="125151"/>
                      <a:pt x="71562" y="175408"/>
                      <a:pt x="107506" y="195733"/>
                    </a:cubicBezTo>
                    <a:cubicBezTo>
                      <a:pt x="113846" y="199327"/>
                      <a:pt x="116721" y="203379"/>
                      <a:pt x="116460" y="210698"/>
                    </a:cubicBezTo>
                    <a:cubicBezTo>
                      <a:pt x="116002" y="223116"/>
                      <a:pt x="116460" y="235598"/>
                      <a:pt x="116264" y="248015"/>
                    </a:cubicBezTo>
                    <a:cubicBezTo>
                      <a:pt x="116198" y="252002"/>
                      <a:pt x="117505" y="253636"/>
                      <a:pt x="121361" y="253701"/>
                    </a:cubicBezTo>
                    <a:cubicBezTo>
                      <a:pt x="131556" y="253701"/>
                      <a:pt x="141686" y="253701"/>
                      <a:pt x="151881" y="253897"/>
                    </a:cubicBezTo>
                    <a:cubicBezTo>
                      <a:pt x="156848" y="253962"/>
                      <a:pt x="158482" y="252002"/>
                      <a:pt x="158351" y="246969"/>
                    </a:cubicBezTo>
                    <a:cubicBezTo>
                      <a:pt x="158024" y="234356"/>
                      <a:pt x="158351" y="221678"/>
                      <a:pt x="158220" y="208999"/>
                    </a:cubicBezTo>
                    <a:cubicBezTo>
                      <a:pt x="158220" y="203314"/>
                      <a:pt x="160442" y="199588"/>
                      <a:pt x="165540" y="196778"/>
                    </a:cubicBezTo>
                    <a:cubicBezTo>
                      <a:pt x="188936" y="183904"/>
                      <a:pt x="200439" y="161422"/>
                      <a:pt x="197106" y="135020"/>
                    </a:cubicBezTo>
                    <a:cubicBezTo>
                      <a:pt x="195080" y="119073"/>
                      <a:pt x="187433" y="106133"/>
                      <a:pt x="173644" y="95350"/>
                    </a:cubicBezTo>
                    <a:cubicBezTo>
                      <a:pt x="173644" y="112538"/>
                      <a:pt x="173644" y="128354"/>
                      <a:pt x="173644" y="144234"/>
                    </a:cubicBezTo>
                    <a:cubicBezTo>
                      <a:pt x="173644" y="153449"/>
                      <a:pt x="170180" y="156848"/>
                      <a:pt x="161096" y="156848"/>
                    </a:cubicBezTo>
                    <a:cubicBezTo>
                      <a:pt x="145607" y="156848"/>
                      <a:pt x="130053" y="156848"/>
                      <a:pt x="114564" y="156848"/>
                    </a:cubicBezTo>
                    <a:cubicBezTo>
                      <a:pt x="104500" y="156848"/>
                      <a:pt x="101428" y="153776"/>
                      <a:pt x="101428" y="143777"/>
                    </a:cubicBezTo>
                    <a:cubicBezTo>
                      <a:pt x="101428" y="128092"/>
                      <a:pt x="101428" y="112473"/>
                      <a:pt x="101428" y="95546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E2A4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8" name="Google Shape;278;p29"/>
          <p:cNvGrpSpPr/>
          <p:nvPr/>
        </p:nvGrpSpPr>
        <p:grpSpPr>
          <a:xfrm>
            <a:off x="618313" y="3242716"/>
            <a:ext cx="4086953" cy="746259"/>
            <a:chOff x="618313" y="3242716"/>
            <a:chExt cx="4086953" cy="746259"/>
          </a:xfrm>
        </p:grpSpPr>
        <p:pic>
          <p:nvPicPr>
            <p:cNvPr id="279" name="Google Shape;279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100" y="3242716"/>
              <a:ext cx="3814331" cy="746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29"/>
            <p:cNvSpPr txBox="1"/>
            <p:nvPr/>
          </p:nvSpPr>
          <p:spPr>
            <a:xfrm>
              <a:off x="1185667" y="3424650"/>
              <a:ext cx="35196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4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50">
                  <a:solidFill>
                    <a:srgbClr val="013668"/>
                  </a:solidFill>
                </a:rPr>
                <a:t>Respuesta inmediata</a:t>
              </a:r>
              <a:endParaRPr sz="13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618313" y="3346578"/>
              <a:ext cx="554700" cy="55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09778" rotWithShape="0" algn="bl" dir="5400000" dist="18647">
                <a:srgbClr val="000000">
                  <a:alpha val="25000"/>
                </a:srgbClr>
              </a:outerShdw>
            </a:effectLst>
          </p:spPr>
          <p:txBody>
            <a:bodyPr anchorCtr="0" anchor="ctr" bIns="89500" lIns="89500" spcFirstLastPara="1" rIns="89500" wrap="square" tIns="8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7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82" name="Google Shape;282;p29"/>
            <p:cNvGrpSpPr/>
            <p:nvPr/>
          </p:nvGrpSpPr>
          <p:grpSpPr>
            <a:xfrm>
              <a:off x="714623" y="3473292"/>
              <a:ext cx="361971" cy="314958"/>
              <a:chOff x="3716358" y="1544655"/>
              <a:chExt cx="361971" cy="314958"/>
            </a:xfrm>
          </p:grpSpPr>
          <p:sp>
            <p:nvSpPr>
              <p:cNvPr id="283" name="Google Shape;283;p29"/>
              <p:cNvSpPr/>
              <p:nvPr/>
            </p:nvSpPr>
            <p:spPr>
              <a:xfrm>
                <a:off x="3767509" y="1646957"/>
                <a:ext cx="231213" cy="10663"/>
              </a:xfrm>
              <a:custGeom>
                <a:rect b="b" l="l" r="r" t="t"/>
                <a:pathLst>
                  <a:path extrusionOk="0" h="335" w="7264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7097" y="334"/>
                    </a:lnTo>
                    <a:cubicBezTo>
                      <a:pt x="7192" y="334"/>
                      <a:pt x="7264" y="263"/>
                      <a:pt x="7264" y="167"/>
                    </a:cubicBezTo>
                    <a:cubicBezTo>
                      <a:pt x="7264" y="72"/>
                      <a:pt x="7192" y="1"/>
                      <a:pt x="7097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3767509" y="1618532"/>
                <a:ext cx="152020" cy="10663"/>
              </a:xfrm>
              <a:custGeom>
                <a:rect b="b" l="l" r="r" t="t"/>
                <a:pathLst>
                  <a:path extrusionOk="0" h="335" w="4776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4621" y="334"/>
                    </a:lnTo>
                    <a:cubicBezTo>
                      <a:pt x="4704" y="334"/>
                      <a:pt x="4775" y="263"/>
                      <a:pt x="4775" y="168"/>
                    </a:cubicBezTo>
                    <a:cubicBezTo>
                      <a:pt x="4775" y="72"/>
                      <a:pt x="4704" y="1"/>
                      <a:pt x="4621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3931624" y="1618532"/>
                <a:ext cx="67098" cy="10663"/>
              </a:xfrm>
              <a:custGeom>
                <a:rect b="b" l="l" r="r" t="t"/>
                <a:pathLst>
                  <a:path extrusionOk="0" h="335" w="2108">
                    <a:moveTo>
                      <a:pt x="155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263"/>
                      <a:pt x="72" y="334"/>
                      <a:pt x="155" y="334"/>
                    </a:cubicBezTo>
                    <a:lnTo>
                      <a:pt x="1941" y="334"/>
                    </a:lnTo>
                    <a:cubicBezTo>
                      <a:pt x="2036" y="334"/>
                      <a:pt x="2108" y="263"/>
                      <a:pt x="2108" y="168"/>
                    </a:cubicBezTo>
                    <a:cubicBezTo>
                      <a:pt x="2108" y="72"/>
                      <a:pt x="2036" y="1"/>
                      <a:pt x="1941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3767509" y="1590108"/>
                <a:ext cx="39087" cy="10663"/>
              </a:xfrm>
              <a:custGeom>
                <a:rect b="b" l="l" r="r" t="t"/>
                <a:pathLst>
                  <a:path extrusionOk="0" h="335" w="1228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1061" y="334"/>
                    </a:lnTo>
                    <a:cubicBezTo>
                      <a:pt x="1144" y="334"/>
                      <a:pt x="1227" y="263"/>
                      <a:pt x="1227" y="168"/>
                    </a:cubicBezTo>
                    <a:cubicBezTo>
                      <a:pt x="1227" y="72"/>
                      <a:pt x="1144" y="1"/>
                      <a:pt x="1061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3818309" y="1590108"/>
                <a:ext cx="180412" cy="10663"/>
              </a:xfrm>
              <a:custGeom>
                <a:rect b="b" l="l" r="r" t="t"/>
                <a:pathLst>
                  <a:path extrusionOk="0" h="335" w="5668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501" y="334"/>
                    </a:lnTo>
                    <a:cubicBezTo>
                      <a:pt x="5596" y="334"/>
                      <a:pt x="5668" y="263"/>
                      <a:pt x="5668" y="168"/>
                    </a:cubicBezTo>
                    <a:cubicBezTo>
                      <a:pt x="5668" y="72"/>
                      <a:pt x="5596" y="1"/>
                      <a:pt x="5501" y="1"/>
                    </a:cubicBezTo>
                    <a:close/>
                  </a:path>
                </a:pathLst>
              </a:custGeom>
              <a:solidFill>
                <a:srgbClr val="3274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88" name="Google Shape;288;p29"/>
              <p:cNvGrpSpPr/>
              <p:nvPr/>
            </p:nvGrpSpPr>
            <p:grpSpPr>
              <a:xfrm>
                <a:off x="3716358" y="1544655"/>
                <a:ext cx="361971" cy="314958"/>
                <a:chOff x="3716358" y="1544655"/>
                <a:chExt cx="361971" cy="314958"/>
              </a:xfrm>
            </p:grpSpPr>
            <p:sp>
              <p:nvSpPr>
                <p:cNvPr id="289" name="Google Shape;289;p29"/>
                <p:cNvSpPr/>
                <p:nvPr/>
              </p:nvSpPr>
              <p:spPr>
                <a:xfrm>
                  <a:off x="3767509" y="1675381"/>
                  <a:ext cx="84540" cy="10663"/>
                </a:xfrm>
                <a:custGeom>
                  <a:rect b="b" l="l" r="r" t="t"/>
                  <a:pathLst>
                    <a:path extrusionOk="0" h="335" w="2656">
                      <a:moveTo>
                        <a:pt x="168" y="1"/>
                      </a:moveTo>
                      <a:cubicBezTo>
                        <a:pt x="72" y="1"/>
                        <a:pt x="1" y="72"/>
                        <a:pt x="1" y="167"/>
                      </a:cubicBezTo>
                      <a:cubicBezTo>
                        <a:pt x="1" y="263"/>
                        <a:pt x="72" y="334"/>
                        <a:pt x="168" y="334"/>
                      </a:cubicBezTo>
                      <a:lnTo>
                        <a:pt x="2477" y="334"/>
                      </a:lnTo>
                      <a:cubicBezTo>
                        <a:pt x="2561" y="334"/>
                        <a:pt x="2632" y="263"/>
                        <a:pt x="2632" y="167"/>
                      </a:cubicBezTo>
                      <a:cubicBezTo>
                        <a:pt x="2656" y="72"/>
                        <a:pt x="2573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" name="Google Shape;290;p29"/>
                <p:cNvSpPr/>
                <p:nvPr/>
              </p:nvSpPr>
              <p:spPr>
                <a:xfrm>
                  <a:off x="3875158" y="1675381"/>
                  <a:ext cx="123564" cy="10663"/>
                </a:xfrm>
                <a:custGeom>
                  <a:rect b="b" l="l" r="r" t="t"/>
                  <a:pathLst>
                    <a:path extrusionOk="0" h="335" w="3882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3715" y="334"/>
                      </a:lnTo>
                      <a:cubicBezTo>
                        <a:pt x="3810" y="334"/>
                        <a:pt x="3882" y="263"/>
                        <a:pt x="3882" y="167"/>
                      </a:cubicBezTo>
                      <a:cubicBezTo>
                        <a:pt x="3882" y="72"/>
                        <a:pt x="3810" y="1"/>
                        <a:pt x="3715" y="1"/>
                      </a:cubicBez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" name="Google Shape;291;p29"/>
                <p:cNvSpPr/>
                <p:nvPr/>
              </p:nvSpPr>
              <p:spPr>
                <a:xfrm>
                  <a:off x="3767509" y="1703423"/>
                  <a:ext cx="174747" cy="10663"/>
                </a:xfrm>
                <a:custGeom>
                  <a:rect b="b" l="l" r="r" t="t"/>
                  <a:pathLst>
                    <a:path extrusionOk="0" h="335" w="5490">
                      <a:moveTo>
                        <a:pt x="168" y="1"/>
                      </a:moveTo>
                      <a:cubicBezTo>
                        <a:pt x="72" y="1"/>
                        <a:pt x="1" y="72"/>
                        <a:pt x="1" y="168"/>
                      </a:cubicBezTo>
                      <a:cubicBezTo>
                        <a:pt x="1" y="251"/>
                        <a:pt x="72" y="334"/>
                        <a:pt x="168" y="334"/>
                      </a:cubicBezTo>
                      <a:lnTo>
                        <a:pt x="5335" y="334"/>
                      </a:lnTo>
                      <a:cubicBezTo>
                        <a:pt x="5418" y="334"/>
                        <a:pt x="5490" y="251"/>
                        <a:pt x="5490" y="168"/>
                      </a:cubicBezTo>
                      <a:cubicBezTo>
                        <a:pt x="5490" y="72"/>
                        <a:pt x="5418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" name="Google Shape;292;p29"/>
                <p:cNvSpPr/>
                <p:nvPr/>
              </p:nvSpPr>
              <p:spPr>
                <a:xfrm>
                  <a:off x="3954351" y="1703423"/>
                  <a:ext cx="44371" cy="10663"/>
                </a:xfrm>
                <a:custGeom>
                  <a:rect b="b" l="l" r="r" t="t"/>
                  <a:pathLst>
                    <a:path extrusionOk="0" h="335" w="1394">
                      <a:moveTo>
                        <a:pt x="155" y="1"/>
                      </a:moveTo>
                      <a:cubicBezTo>
                        <a:pt x="72" y="1"/>
                        <a:pt x="1" y="72"/>
                        <a:pt x="1" y="168"/>
                      </a:cubicBezTo>
                      <a:cubicBezTo>
                        <a:pt x="1" y="251"/>
                        <a:pt x="72" y="334"/>
                        <a:pt x="155" y="334"/>
                      </a:cubicBezTo>
                      <a:lnTo>
                        <a:pt x="1227" y="334"/>
                      </a:lnTo>
                      <a:cubicBezTo>
                        <a:pt x="1322" y="334"/>
                        <a:pt x="1394" y="251"/>
                        <a:pt x="1394" y="168"/>
                      </a:cubicBezTo>
                      <a:cubicBezTo>
                        <a:pt x="1394" y="72"/>
                        <a:pt x="1322" y="1"/>
                        <a:pt x="1227" y="1"/>
                      </a:cubicBez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" name="Google Shape;293;p29"/>
                <p:cNvSpPr/>
                <p:nvPr/>
              </p:nvSpPr>
              <p:spPr>
                <a:xfrm>
                  <a:off x="3716358" y="1544655"/>
                  <a:ext cx="361971" cy="314958"/>
                </a:xfrm>
                <a:custGeom>
                  <a:rect b="b" l="l" r="r" t="t"/>
                  <a:pathLst>
                    <a:path extrusionOk="0" h="9895" w="11372">
                      <a:moveTo>
                        <a:pt x="3513" y="6751"/>
                      </a:moveTo>
                      <a:lnTo>
                        <a:pt x="3346" y="7477"/>
                      </a:lnTo>
                      <a:lnTo>
                        <a:pt x="1953" y="7477"/>
                      </a:lnTo>
                      <a:lnTo>
                        <a:pt x="1953" y="7489"/>
                      </a:lnTo>
                      <a:cubicBezTo>
                        <a:pt x="1656" y="7489"/>
                        <a:pt x="1394" y="7251"/>
                        <a:pt x="1394" y="6941"/>
                      </a:cubicBezTo>
                      <a:lnTo>
                        <a:pt x="1394" y="6751"/>
                      </a:lnTo>
                      <a:close/>
                      <a:moveTo>
                        <a:pt x="9430" y="333"/>
                      </a:moveTo>
                      <a:cubicBezTo>
                        <a:pt x="9728" y="333"/>
                        <a:pt x="9990" y="572"/>
                        <a:pt x="9990" y="881"/>
                      </a:cubicBezTo>
                      <a:lnTo>
                        <a:pt x="9990" y="5870"/>
                      </a:lnTo>
                      <a:cubicBezTo>
                        <a:pt x="9990" y="6168"/>
                        <a:pt x="9752" y="6418"/>
                        <a:pt x="9430" y="6418"/>
                      </a:cubicBezTo>
                      <a:lnTo>
                        <a:pt x="6597" y="6418"/>
                      </a:lnTo>
                      <a:cubicBezTo>
                        <a:pt x="6561" y="6418"/>
                        <a:pt x="6537" y="6429"/>
                        <a:pt x="6501" y="6441"/>
                      </a:cubicBezTo>
                      <a:lnTo>
                        <a:pt x="3489" y="8501"/>
                      </a:lnTo>
                      <a:cubicBezTo>
                        <a:pt x="3465" y="8501"/>
                        <a:pt x="3465" y="8489"/>
                        <a:pt x="3465" y="8489"/>
                      </a:cubicBezTo>
                      <a:lnTo>
                        <a:pt x="3906" y="6608"/>
                      </a:lnTo>
                      <a:cubicBezTo>
                        <a:pt x="3918" y="6560"/>
                        <a:pt x="3906" y="6501"/>
                        <a:pt x="3870" y="6477"/>
                      </a:cubicBezTo>
                      <a:cubicBezTo>
                        <a:pt x="3834" y="6429"/>
                        <a:pt x="3799" y="6418"/>
                        <a:pt x="3739" y="6418"/>
                      </a:cubicBezTo>
                      <a:lnTo>
                        <a:pt x="894" y="6418"/>
                      </a:lnTo>
                      <a:cubicBezTo>
                        <a:pt x="596" y="6418"/>
                        <a:pt x="346" y="6179"/>
                        <a:pt x="346" y="5870"/>
                      </a:cubicBezTo>
                      <a:lnTo>
                        <a:pt x="346" y="881"/>
                      </a:lnTo>
                      <a:cubicBezTo>
                        <a:pt x="346" y="584"/>
                        <a:pt x="584" y="333"/>
                        <a:pt x="894" y="333"/>
                      </a:cubicBezTo>
                      <a:close/>
                      <a:moveTo>
                        <a:pt x="10502" y="1405"/>
                      </a:moveTo>
                      <a:cubicBezTo>
                        <a:pt x="10800" y="1405"/>
                        <a:pt x="11061" y="1643"/>
                        <a:pt x="11061" y="1953"/>
                      </a:cubicBezTo>
                      <a:lnTo>
                        <a:pt x="11061" y="6941"/>
                      </a:lnTo>
                      <a:cubicBezTo>
                        <a:pt x="11050" y="7239"/>
                        <a:pt x="10788" y="7489"/>
                        <a:pt x="10490" y="7489"/>
                      </a:cubicBezTo>
                      <a:lnTo>
                        <a:pt x="7656" y="7489"/>
                      </a:lnTo>
                      <a:cubicBezTo>
                        <a:pt x="7609" y="7489"/>
                        <a:pt x="7549" y="7525"/>
                        <a:pt x="7513" y="7549"/>
                      </a:cubicBezTo>
                      <a:cubicBezTo>
                        <a:pt x="7490" y="7596"/>
                        <a:pt x="7478" y="7644"/>
                        <a:pt x="7490" y="7680"/>
                      </a:cubicBezTo>
                      <a:lnTo>
                        <a:pt x="7918" y="9561"/>
                      </a:lnTo>
                      <a:lnTo>
                        <a:pt x="7918" y="9573"/>
                      </a:lnTo>
                      <a:lnTo>
                        <a:pt x="7906" y="9573"/>
                      </a:lnTo>
                      <a:lnTo>
                        <a:pt x="5216" y="7727"/>
                      </a:lnTo>
                      <a:lnTo>
                        <a:pt x="6644" y="6751"/>
                      </a:lnTo>
                      <a:lnTo>
                        <a:pt x="9430" y="6751"/>
                      </a:lnTo>
                      <a:cubicBezTo>
                        <a:pt x="9930" y="6751"/>
                        <a:pt x="10311" y="6358"/>
                        <a:pt x="10311" y="5870"/>
                      </a:cubicBezTo>
                      <a:lnTo>
                        <a:pt x="10311" y="1405"/>
                      </a:lnTo>
                      <a:close/>
                      <a:moveTo>
                        <a:pt x="882" y="0"/>
                      </a:moveTo>
                      <a:cubicBezTo>
                        <a:pt x="393" y="0"/>
                        <a:pt x="1" y="393"/>
                        <a:pt x="1" y="881"/>
                      </a:cubicBezTo>
                      <a:lnTo>
                        <a:pt x="1" y="5870"/>
                      </a:lnTo>
                      <a:cubicBezTo>
                        <a:pt x="1" y="6358"/>
                        <a:pt x="393" y="6739"/>
                        <a:pt x="882" y="6739"/>
                      </a:cubicBezTo>
                      <a:lnTo>
                        <a:pt x="1072" y="6739"/>
                      </a:lnTo>
                      <a:lnTo>
                        <a:pt x="1072" y="6941"/>
                      </a:lnTo>
                      <a:cubicBezTo>
                        <a:pt x="1072" y="7430"/>
                        <a:pt x="1465" y="7811"/>
                        <a:pt x="1953" y="7811"/>
                      </a:cubicBezTo>
                      <a:lnTo>
                        <a:pt x="3275" y="7811"/>
                      </a:lnTo>
                      <a:lnTo>
                        <a:pt x="3144" y="8406"/>
                      </a:lnTo>
                      <a:cubicBezTo>
                        <a:pt x="3108" y="8549"/>
                        <a:pt x="3168" y="8692"/>
                        <a:pt x="3287" y="8763"/>
                      </a:cubicBezTo>
                      <a:cubicBezTo>
                        <a:pt x="3346" y="8811"/>
                        <a:pt x="3430" y="8823"/>
                        <a:pt x="3489" y="8823"/>
                      </a:cubicBezTo>
                      <a:cubicBezTo>
                        <a:pt x="3561" y="8823"/>
                        <a:pt x="3620" y="8811"/>
                        <a:pt x="3680" y="8763"/>
                      </a:cubicBezTo>
                      <a:lnTo>
                        <a:pt x="4918" y="7918"/>
                      </a:lnTo>
                      <a:lnTo>
                        <a:pt x="7704" y="9835"/>
                      </a:lnTo>
                      <a:cubicBezTo>
                        <a:pt x="7763" y="9882"/>
                        <a:pt x="7847" y="9894"/>
                        <a:pt x="7906" y="9894"/>
                      </a:cubicBezTo>
                      <a:cubicBezTo>
                        <a:pt x="7978" y="9894"/>
                        <a:pt x="8037" y="9882"/>
                        <a:pt x="8097" y="9835"/>
                      </a:cubicBezTo>
                      <a:cubicBezTo>
                        <a:pt x="8216" y="9763"/>
                        <a:pt x="8275" y="9620"/>
                        <a:pt x="8240" y="9477"/>
                      </a:cubicBezTo>
                      <a:lnTo>
                        <a:pt x="7859" y="7811"/>
                      </a:lnTo>
                      <a:lnTo>
                        <a:pt x="10490" y="7811"/>
                      </a:lnTo>
                      <a:cubicBezTo>
                        <a:pt x="10978" y="7811"/>
                        <a:pt x="11371" y="7430"/>
                        <a:pt x="11371" y="6941"/>
                      </a:cubicBezTo>
                      <a:lnTo>
                        <a:pt x="11371" y="1953"/>
                      </a:lnTo>
                      <a:cubicBezTo>
                        <a:pt x="11371" y="1476"/>
                        <a:pt x="10966" y="1072"/>
                        <a:pt x="10490" y="1072"/>
                      </a:cubicBezTo>
                      <a:lnTo>
                        <a:pt x="10299" y="1072"/>
                      </a:lnTo>
                      <a:lnTo>
                        <a:pt x="10299" y="881"/>
                      </a:lnTo>
                      <a:cubicBezTo>
                        <a:pt x="10299" y="393"/>
                        <a:pt x="9918" y="0"/>
                        <a:pt x="9418" y="0"/>
                      </a:cubicBezTo>
                      <a:close/>
                    </a:path>
                  </a:pathLst>
                </a:custGeom>
                <a:solidFill>
                  <a:srgbClr val="3274B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294" name="Google Shape;294;p29"/>
          <p:cNvGrpSpPr/>
          <p:nvPr/>
        </p:nvGrpSpPr>
        <p:grpSpPr>
          <a:xfrm>
            <a:off x="2886705" y="2533395"/>
            <a:ext cx="3399785" cy="2400401"/>
            <a:chOff x="2886705" y="2533395"/>
            <a:chExt cx="3399785" cy="2400401"/>
          </a:xfrm>
        </p:grpSpPr>
        <p:pic>
          <p:nvPicPr>
            <p:cNvPr id="295" name="Google Shape;295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90780" y="2533395"/>
              <a:ext cx="652768" cy="1132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886705" y="3116706"/>
              <a:ext cx="3399785" cy="18170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/>
        </p:nvSpPr>
        <p:spPr>
          <a:xfrm>
            <a:off x="3003600" y="1874988"/>
            <a:ext cx="61404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rPr>
              <a:t>Kanban</a:t>
            </a:r>
            <a:endParaRPr b="1" sz="9600">
              <a:solidFill>
                <a:srgbClr val="3274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3003600" y="3293288"/>
            <a:ext cx="6140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La visibilidad es el primer paso hacia el control</a:t>
            </a:r>
            <a:endParaRPr b="1">
              <a:solidFill>
                <a:srgbClr val="01366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-4379325" y="-564550"/>
            <a:ext cx="6140400" cy="6141300"/>
          </a:xfrm>
          <a:prstGeom prst="ellipse">
            <a:avLst/>
          </a:prstGeom>
          <a:noFill/>
          <a:ln cap="flat" cmpd="sng" w="9525">
            <a:solidFill>
              <a:srgbClr val="3275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1167325" y="1875000"/>
            <a:ext cx="1393500" cy="13935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14313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5" name="Google Shape;3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861" y="1994524"/>
            <a:ext cx="1154425" cy="11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0"/>
          <p:cNvSpPr txBox="1"/>
          <p:nvPr/>
        </p:nvSpPr>
        <p:spPr>
          <a:xfrm>
            <a:off x="1257300" y="348000"/>
            <a:ext cx="578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FD9E0"/>
                </a:solidFill>
                <a:latin typeface="Raleway"/>
                <a:ea typeface="Raleway"/>
                <a:cs typeface="Raleway"/>
                <a:sym typeface="Raleway"/>
              </a:rPr>
              <a:t>La metodología a seguir…</a:t>
            </a:r>
            <a:endParaRPr i="1" sz="2000">
              <a:solidFill>
                <a:srgbClr val="CFD9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E5F5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/>
        </p:nvSpPr>
        <p:spPr>
          <a:xfrm>
            <a:off x="2685300" y="562125"/>
            <a:ext cx="377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¿Qu</a:t>
            </a:r>
            <a:r>
              <a:rPr b="1" lang="en" sz="30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é</a:t>
            </a:r>
            <a:r>
              <a:rPr b="1" lang="en" sz="30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 es kanban?</a:t>
            </a:r>
            <a:endParaRPr b="1" sz="3000">
              <a:solidFill>
                <a:srgbClr val="3275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12" name="Google Shape;312;p31"/>
          <p:cNvGrpSpPr/>
          <p:nvPr/>
        </p:nvGrpSpPr>
        <p:grpSpPr>
          <a:xfrm>
            <a:off x="1176925" y="1370600"/>
            <a:ext cx="3321000" cy="2092500"/>
            <a:chOff x="1176925" y="1370600"/>
            <a:chExt cx="3321000" cy="2092500"/>
          </a:xfrm>
        </p:grpSpPr>
        <p:sp>
          <p:nvSpPr>
            <p:cNvPr id="313" name="Google Shape;313;p31"/>
            <p:cNvSpPr/>
            <p:nvPr/>
          </p:nvSpPr>
          <p:spPr>
            <a:xfrm>
              <a:off x="1176925" y="1370600"/>
              <a:ext cx="3321000" cy="2092500"/>
            </a:xfrm>
            <a:prstGeom prst="roundRect">
              <a:avLst>
                <a:gd fmla="val 9882" name="adj"/>
              </a:avLst>
            </a:prstGeom>
            <a:solidFill>
              <a:schemeClr val="accent6"/>
            </a:solidFill>
            <a:ln cap="flat" cmpd="sng" w="9525">
              <a:solidFill>
                <a:srgbClr val="3275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4" name="Google Shape;314;p31"/>
            <p:cNvSpPr txBox="1"/>
            <p:nvPr/>
          </p:nvSpPr>
          <p:spPr>
            <a:xfrm>
              <a:off x="1360975" y="1893500"/>
              <a:ext cx="29529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3274BA"/>
                  </a:solidFill>
                  <a:latin typeface="Raleway"/>
                  <a:ea typeface="Raleway"/>
                  <a:cs typeface="Raleway"/>
                  <a:sym typeface="Raleway"/>
                </a:rPr>
                <a:t>La metodología</a:t>
              </a:r>
              <a:endParaRPr b="1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Gestión de proyectos más simple y eficiente. </a:t>
              </a:r>
              <a:r>
                <a:rPr b="1" lang="en">
                  <a:solidFill>
                    <a:srgbClr val="3274BA"/>
                  </a:solidFill>
                  <a:latin typeface="Raleway"/>
                  <a:ea typeface="Raleway"/>
                  <a:cs typeface="Raleway"/>
                  <a:sym typeface="Raleway"/>
                </a:rPr>
                <a:t>Organiza, prioriza y optimiza </a:t>
              </a:r>
              <a:r>
                <a:rPr lang="en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el trabajo de tu equipo.</a:t>
              </a:r>
              <a:endParaRPr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15" name="Google Shape;315;p31"/>
          <p:cNvGrpSpPr/>
          <p:nvPr/>
        </p:nvGrpSpPr>
        <p:grpSpPr>
          <a:xfrm>
            <a:off x="4883550" y="1370600"/>
            <a:ext cx="3321000" cy="2092500"/>
            <a:chOff x="4883550" y="1370600"/>
            <a:chExt cx="3321000" cy="2092500"/>
          </a:xfrm>
        </p:grpSpPr>
        <p:sp>
          <p:nvSpPr>
            <p:cNvPr id="316" name="Google Shape;316;p31"/>
            <p:cNvSpPr/>
            <p:nvPr/>
          </p:nvSpPr>
          <p:spPr>
            <a:xfrm>
              <a:off x="4883550" y="1370600"/>
              <a:ext cx="3321000" cy="2092500"/>
            </a:xfrm>
            <a:prstGeom prst="roundRect">
              <a:avLst>
                <a:gd fmla="val 9882" name="adj"/>
              </a:avLst>
            </a:prstGeom>
            <a:solidFill>
              <a:schemeClr val="accent6"/>
            </a:solidFill>
            <a:ln cap="flat" cmpd="sng" w="9525">
              <a:solidFill>
                <a:srgbClr val="3275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7" name="Google Shape;317;p31"/>
            <p:cNvSpPr txBox="1"/>
            <p:nvPr/>
          </p:nvSpPr>
          <p:spPr>
            <a:xfrm>
              <a:off x="5158200" y="1678100"/>
              <a:ext cx="27717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El origen</a:t>
              </a:r>
              <a:endParaRPr b="1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Combinación de dos palabras japonesas: </a:t>
              </a:r>
              <a:r>
                <a:rPr b="1" lang="en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看 (Kàn)</a:t>
              </a:r>
              <a:r>
                <a:rPr lang="en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, que significa "signo" o "señal visual", y </a:t>
              </a:r>
              <a:r>
                <a:rPr b="1" lang="en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板 (Bǎn)</a:t>
              </a:r>
              <a:r>
                <a:rPr lang="en">
                  <a:solidFill>
                    <a:srgbClr val="013668"/>
                  </a:solidFill>
                  <a:latin typeface="Raleway"/>
                  <a:ea typeface="Raleway"/>
                  <a:cs typeface="Raleway"/>
                  <a:sym typeface="Raleway"/>
                </a:rPr>
                <a:t>, que significa "tablero".</a:t>
              </a:r>
              <a:endParaRPr sz="15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18" name="Google Shape;318;p31"/>
          <p:cNvSpPr txBox="1"/>
          <p:nvPr/>
        </p:nvSpPr>
        <p:spPr>
          <a:xfrm>
            <a:off x="571500" y="3921575"/>
            <a:ext cx="80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Transforma la complejidad en claridad visual y </a:t>
            </a:r>
            <a:endParaRPr>
              <a:solidFill>
                <a:srgbClr val="01366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convierte la gestión en resultados medibles</a:t>
            </a:r>
            <a:endParaRPr b="1">
              <a:solidFill>
                <a:srgbClr val="01366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32"/>
          <p:cNvGrpSpPr/>
          <p:nvPr/>
        </p:nvGrpSpPr>
        <p:grpSpPr>
          <a:xfrm>
            <a:off x="4241381" y="1811297"/>
            <a:ext cx="4620423" cy="2751944"/>
            <a:chOff x="1118425" y="467100"/>
            <a:chExt cx="7209274" cy="4293875"/>
          </a:xfrm>
        </p:grpSpPr>
        <p:pic>
          <p:nvPicPr>
            <p:cNvPr id="324" name="Google Shape;324;p32"/>
            <p:cNvPicPr preferRelativeResize="0"/>
            <p:nvPr/>
          </p:nvPicPr>
          <p:blipFill rotWithShape="1">
            <a:blip r:embed="rId4">
              <a:alphaModFix/>
            </a:blip>
            <a:srcRect b="7249" l="12479" r="10341" t="11024"/>
            <a:stretch/>
          </p:blipFill>
          <p:spPr>
            <a:xfrm>
              <a:off x="1118425" y="467100"/>
              <a:ext cx="7209274" cy="4293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32"/>
            <p:cNvSpPr/>
            <p:nvPr/>
          </p:nvSpPr>
          <p:spPr>
            <a:xfrm>
              <a:off x="1973250" y="754675"/>
              <a:ext cx="5551500" cy="3495000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</p:spPr>
          <p:txBody>
            <a:bodyPr anchorCtr="0" anchor="ctr" bIns="58600" lIns="58600" spcFirstLastPara="1" rIns="58600" wrap="square" tIns="58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326" name="Google Shape;326;p32" title="V1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2671" y="2006144"/>
            <a:ext cx="3557837" cy="221989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2"/>
          <p:cNvSpPr txBox="1"/>
          <p:nvPr/>
        </p:nvSpPr>
        <p:spPr>
          <a:xfrm>
            <a:off x="673050" y="623474"/>
            <a:ext cx="7797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13B55"/>
                </a:solidFill>
                <a:latin typeface="Raleway"/>
                <a:ea typeface="Raleway"/>
                <a:cs typeface="Raleway"/>
                <a:sym typeface="Raleway"/>
              </a:rPr>
              <a:t>El impacto de kanban</a:t>
            </a:r>
            <a:r>
              <a:rPr b="1" lang="en" sz="30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en tu operación</a:t>
            </a:r>
            <a:endParaRPr sz="3000">
              <a:solidFill>
                <a:srgbClr val="3275B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de la teoría a la práctica</a:t>
            </a:r>
            <a:endParaRPr b="1" i="1" sz="1800">
              <a:solidFill>
                <a:srgbClr val="3275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8" name="Google Shape;328;p32"/>
          <p:cNvSpPr txBox="1"/>
          <p:nvPr/>
        </p:nvSpPr>
        <p:spPr>
          <a:xfrm>
            <a:off x="1045128" y="2472742"/>
            <a:ext cx="35430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13B55"/>
                </a:solidFill>
                <a:latin typeface="Raleway"/>
                <a:ea typeface="Raleway"/>
                <a:cs typeface="Raleway"/>
                <a:sym typeface="Raleway"/>
              </a:rPr>
              <a:t>No se trata de más trabajo, </a:t>
            </a:r>
            <a:r>
              <a:rPr b="1" lang="en" sz="12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rPr>
              <a:t>sino de flujo</a:t>
            </a:r>
            <a:endParaRPr sz="1200">
              <a:solidFill>
                <a:srgbClr val="3274B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3B5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rPr>
              <a:t>Ver el trabajo,</a:t>
            </a:r>
            <a:r>
              <a:rPr b="1" lang="en" sz="1200">
                <a:solidFill>
                  <a:srgbClr val="213B55"/>
                </a:solidFill>
                <a:latin typeface="Raleway"/>
                <a:ea typeface="Raleway"/>
                <a:cs typeface="Raleway"/>
                <a:sym typeface="Raleway"/>
              </a:rPr>
              <a:t> no solo hacerlo</a:t>
            </a:r>
            <a:endParaRPr b="1" sz="1200">
              <a:solidFill>
                <a:srgbClr val="213B5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13B5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13B55"/>
                </a:solidFill>
                <a:latin typeface="Raleway"/>
                <a:ea typeface="Raleway"/>
                <a:cs typeface="Raleway"/>
                <a:sym typeface="Raleway"/>
              </a:rPr>
              <a:t>Una herramienta </a:t>
            </a:r>
            <a:r>
              <a:rPr b="1" lang="en" sz="1200">
                <a:solidFill>
                  <a:srgbClr val="213B55"/>
                </a:solidFill>
                <a:latin typeface="Raleway"/>
                <a:ea typeface="Raleway"/>
                <a:cs typeface="Raleway"/>
                <a:sym typeface="Raleway"/>
              </a:rPr>
              <a:t>para </a:t>
            </a:r>
            <a:r>
              <a:rPr b="1" lang="en" sz="1200">
                <a:solidFill>
                  <a:srgbClr val="3274BA"/>
                </a:solidFill>
                <a:latin typeface="Raleway"/>
                <a:ea typeface="Raleway"/>
                <a:cs typeface="Raleway"/>
                <a:sym typeface="Raleway"/>
              </a:rPr>
              <a:t>organizar y optimizar</a:t>
            </a:r>
            <a:endParaRPr sz="1200">
              <a:solidFill>
                <a:srgbClr val="3274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9" name="Google Shape;32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178" y="2472755"/>
            <a:ext cx="226650" cy="2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178" y="2818155"/>
            <a:ext cx="226650" cy="2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178" y="3194830"/>
            <a:ext cx="226650" cy="2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"/>
          <p:cNvSpPr/>
          <p:nvPr/>
        </p:nvSpPr>
        <p:spPr>
          <a:xfrm>
            <a:off x="3187813" y="1339275"/>
            <a:ext cx="2803200" cy="28032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4199" rotWithShape="0" algn="bl" dir="5400000" dist="17262">
              <a:srgbClr val="000000">
                <a:alpha val="25000"/>
              </a:srgbClr>
            </a:outerShdw>
          </a:effectLst>
        </p:spPr>
        <p:txBody>
          <a:bodyPr anchorCtr="0" anchor="ctr" bIns="82825" lIns="82825" spcFirstLastPara="1" rIns="82825" wrap="square" tIns="8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6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3"/>
          <p:cNvSpPr txBox="1"/>
          <p:nvPr/>
        </p:nvSpPr>
        <p:spPr>
          <a:xfrm>
            <a:off x="3624224" y="4270069"/>
            <a:ext cx="32682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82825" lIns="82825" spcFirstLastPara="1" rIns="82825" wrap="square" tIns="828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6">
              <a:solidFill>
                <a:srgbClr val="3275B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6">
                <a:solidFill>
                  <a:srgbClr val="023669"/>
                </a:solidFill>
                <a:latin typeface="Montserrat"/>
                <a:ea typeface="Montserrat"/>
                <a:cs typeface="Montserrat"/>
                <a:sym typeface="Montserrat"/>
              </a:rPr>
              <a:t>Al </a:t>
            </a:r>
            <a:r>
              <a:rPr b="1" lang="en" sz="906">
                <a:solidFill>
                  <a:srgbClr val="023669"/>
                </a:solidFill>
                <a:latin typeface="Montserrat"/>
                <a:ea typeface="Montserrat"/>
                <a:cs typeface="Montserrat"/>
                <a:sym typeface="Montserrat"/>
              </a:rPr>
              <a:t>segmentar</a:t>
            </a:r>
            <a:r>
              <a:rPr lang="en" sz="906">
                <a:solidFill>
                  <a:srgbClr val="023669"/>
                </a:solidFill>
                <a:latin typeface="Montserrat"/>
                <a:ea typeface="Montserrat"/>
                <a:cs typeface="Montserrat"/>
                <a:sym typeface="Montserrat"/>
              </a:rPr>
              <a:t> tu operación en </a:t>
            </a:r>
            <a:r>
              <a:rPr b="1" lang="en" sz="906">
                <a:solidFill>
                  <a:srgbClr val="023669"/>
                </a:solidFill>
                <a:latin typeface="Montserrat"/>
                <a:ea typeface="Montserrat"/>
                <a:cs typeface="Montserrat"/>
                <a:sym typeface="Montserrat"/>
              </a:rPr>
              <a:t>etapas </a:t>
            </a:r>
            <a:r>
              <a:rPr lang="en" sz="906">
                <a:solidFill>
                  <a:srgbClr val="023669"/>
                </a:solidFill>
                <a:latin typeface="Montserrat"/>
                <a:ea typeface="Montserrat"/>
                <a:cs typeface="Montserrat"/>
                <a:sym typeface="Montserrat"/>
              </a:rPr>
              <a:t>o columnas,</a:t>
            </a:r>
            <a:r>
              <a:rPr b="1" lang="en" sz="906">
                <a:solidFill>
                  <a:srgbClr val="023669"/>
                </a:solidFill>
                <a:latin typeface="Montserrat"/>
                <a:ea typeface="Montserrat"/>
                <a:cs typeface="Montserrat"/>
                <a:sym typeface="Montserrat"/>
              </a:rPr>
              <a:t> el seguimiento de tus tareas</a:t>
            </a:r>
            <a:r>
              <a:rPr lang="en" sz="906">
                <a:solidFill>
                  <a:srgbClr val="023669"/>
                </a:solidFill>
                <a:latin typeface="Montserrat"/>
                <a:ea typeface="Montserrat"/>
                <a:cs typeface="Montserrat"/>
                <a:sym typeface="Montserrat"/>
              </a:rPr>
              <a:t> se vuelve </a:t>
            </a:r>
            <a:r>
              <a:rPr b="1" lang="en" sz="906">
                <a:solidFill>
                  <a:srgbClr val="023669"/>
                </a:solidFill>
                <a:latin typeface="Montserrat"/>
                <a:ea typeface="Montserrat"/>
                <a:cs typeface="Montserrat"/>
                <a:sym typeface="Montserrat"/>
              </a:rPr>
              <a:t>más sencillo</a:t>
            </a:r>
            <a:r>
              <a:rPr lang="en" sz="906">
                <a:solidFill>
                  <a:srgbClr val="023669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6">
              <a:solidFill>
                <a:srgbClr val="0236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3"/>
          <p:cNvSpPr txBox="1"/>
          <p:nvPr/>
        </p:nvSpPr>
        <p:spPr>
          <a:xfrm>
            <a:off x="2391100" y="394050"/>
            <a:ext cx="4326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Procesos </a:t>
            </a:r>
            <a:r>
              <a:rPr lang="en" sz="2700">
                <a:solidFill>
                  <a:srgbClr val="013668"/>
                </a:solidFill>
                <a:latin typeface="Raleway"/>
                <a:ea typeface="Raleway"/>
                <a:cs typeface="Raleway"/>
                <a:sym typeface="Raleway"/>
              </a:rPr>
              <a:t>visibles</a:t>
            </a:r>
            <a:endParaRPr sz="2700">
              <a:solidFill>
                <a:srgbClr val="01366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Organización por flujo de trabajo</a:t>
            </a:r>
            <a:endParaRPr i="1" sz="1700">
              <a:solidFill>
                <a:srgbClr val="3275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9" name="Google Shape;3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612" y="1382744"/>
            <a:ext cx="3023100" cy="1524600"/>
          </a:xfrm>
          <a:prstGeom prst="roundRect">
            <a:avLst>
              <a:gd fmla="val 7846" name="adj"/>
            </a:avLst>
          </a:prstGeom>
          <a:noFill/>
          <a:ln>
            <a:noFill/>
          </a:ln>
          <a:effectLst>
            <a:outerShdw blurRad="181252" rotWithShape="0" algn="bl" dir="5400000" dist="17262">
              <a:srgbClr val="000000">
                <a:alpha val="20000"/>
              </a:srgbClr>
            </a:outerShdw>
          </a:effectLst>
        </p:spPr>
      </p:pic>
      <p:pic>
        <p:nvPicPr>
          <p:cNvPr id="340" name="Google Shape;3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693" y="1698083"/>
            <a:ext cx="3359100" cy="1925700"/>
          </a:xfrm>
          <a:prstGeom prst="roundRect">
            <a:avLst>
              <a:gd fmla="val 5891" name="adj"/>
            </a:avLst>
          </a:prstGeom>
          <a:noFill/>
          <a:ln>
            <a:noFill/>
          </a:ln>
          <a:effectLst>
            <a:outerShdw blurRad="181252" rotWithShape="0" algn="bl" dir="5400000" dist="17262">
              <a:srgbClr val="000000">
                <a:alpha val="25000"/>
              </a:srgbClr>
            </a:outerShdw>
          </a:effectLst>
        </p:spPr>
      </p:pic>
      <p:pic>
        <p:nvPicPr>
          <p:cNvPr id="341" name="Google Shape;34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1023" y="2404266"/>
            <a:ext cx="2803200" cy="1606800"/>
          </a:xfrm>
          <a:prstGeom prst="roundRect">
            <a:avLst>
              <a:gd fmla="val 6026" name="adj"/>
            </a:avLst>
          </a:prstGeom>
          <a:noFill/>
          <a:ln>
            <a:noFill/>
          </a:ln>
          <a:effectLst>
            <a:outerShdw blurRad="181252" rotWithShape="0" algn="bl" dir="5400000" dist="17262">
              <a:srgbClr val="000000">
                <a:alpha val="25000"/>
              </a:srgbClr>
            </a:outerShdw>
          </a:effectLst>
        </p:spPr>
      </p:pic>
      <p:pic>
        <p:nvPicPr>
          <p:cNvPr id="342" name="Google Shape;34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5856" y="2709977"/>
            <a:ext cx="713400" cy="1524600"/>
          </a:xfrm>
          <a:prstGeom prst="roundRect">
            <a:avLst>
              <a:gd fmla="val 6081" name="adj"/>
            </a:avLst>
          </a:prstGeom>
          <a:noFill/>
          <a:ln>
            <a:noFill/>
          </a:ln>
          <a:effectLst>
            <a:outerShdw blurRad="181252" rotWithShape="0" algn="bl" dir="5400000" dist="17262">
              <a:srgbClr val="000000">
                <a:alpha val="25000"/>
              </a:srgbClr>
            </a:outerShdw>
          </a:effectLst>
        </p:spPr>
      </p:pic>
      <p:sp>
        <p:nvSpPr>
          <p:cNvPr id="343" name="Google Shape;343;p33"/>
          <p:cNvSpPr txBox="1"/>
          <p:nvPr/>
        </p:nvSpPr>
        <p:spPr>
          <a:xfrm>
            <a:off x="1093570" y="3270138"/>
            <a:ext cx="15348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82825" lIns="82825" spcFirstLastPara="1" rIns="82825" wrap="square" tIns="828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6">
                <a:solidFill>
                  <a:srgbClr val="3275B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" sz="906">
                <a:solidFill>
                  <a:srgbClr val="3275BA"/>
                </a:solidFill>
                <a:latin typeface="Montserrat"/>
                <a:ea typeface="Montserrat"/>
                <a:cs typeface="Montserrat"/>
                <a:sym typeface="Montserrat"/>
              </a:rPr>
              <a:t>ableros que se </a:t>
            </a:r>
            <a:r>
              <a:rPr b="1" lang="en" sz="906">
                <a:solidFill>
                  <a:srgbClr val="3275BA"/>
                </a:solidFill>
                <a:latin typeface="Montserrat"/>
                <a:ea typeface="Montserrat"/>
                <a:cs typeface="Montserrat"/>
                <a:sym typeface="Montserrat"/>
              </a:rPr>
              <a:t>ajustan a las distintas fases de tus procesos. </a:t>
            </a:r>
            <a:endParaRPr sz="1268"/>
          </a:p>
        </p:txBody>
      </p:sp>
      <p:cxnSp>
        <p:nvCxnSpPr>
          <p:cNvPr id="344" name="Google Shape;344;p33"/>
          <p:cNvCxnSpPr>
            <a:stCxn id="343" idx="0"/>
          </p:cNvCxnSpPr>
          <p:nvPr/>
        </p:nvCxnSpPr>
        <p:spPr>
          <a:xfrm rot="10800000">
            <a:off x="1860970" y="2914338"/>
            <a:ext cx="0" cy="355800"/>
          </a:xfrm>
          <a:prstGeom prst="straightConnector1">
            <a:avLst/>
          </a:prstGeom>
          <a:noFill/>
          <a:ln cap="flat" cmpd="sng" w="8625">
            <a:solidFill>
              <a:srgbClr val="3275BA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45" name="Google Shape;345;p33"/>
          <p:cNvCxnSpPr/>
          <p:nvPr/>
        </p:nvCxnSpPr>
        <p:spPr>
          <a:xfrm flipH="1" rot="10800000">
            <a:off x="2381523" y="3442541"/>
            <a:ext cx="993300" cy="414300"/>
          </a:xfrm>
          <a:prstGeom prst="bentConnector3">
            <a:avLst>
              <a:gd fmla="val 99318" name="adj1"/>
            </a:avLst>
          </a:prstGeom>
          <a:noFill/>
          <a:ln cap="flat" cmpd="sng" w="8625">
            <a:solidFill>
              <a:srgbClr val="3275BA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46" name="Google Shape;346;p33"/>
          <p:cNvCxnSpPr/>
          <p:nvPr/>
        </p:nvCxnSpPr>
        <p:spPr>
          <a:xfrm flipH="1" rot="10800000">
            <a:off x="5580359" y="4065894"/>
            <a:ext cx="684900" cy="411000"/>
          </a:xfrm>
          <a:prstGeom prst="bentConnector3">
            <a:avLst>
              <a:gd fmla="val -999" name="adj1"/>
            </a:avLst>
          </a:prstGeom>
          <a:noFill/>
          <a:ln cap="flat" cmpd="sng" w="8625">
            <a:solidFill>
              <a:srgbClr val="3275BA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"/>
          <p:cNvSpPr txBox="1"/>
          <p:nvPr/>
        </p:nvSpPr>
        <p:spPr>
          <a:xfrm>
            <a:off x="796650" y="431761"/>
            <a:ext cx="7550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275BA"/>
                </a:solidFill>
                <a:latin typeface="Raleway"/>
                <a:ea typeface="Raleway"/>
                <a:cs typeface="Raleway"/>
                <a:sym typeface="Raleway"/>
              </a:rPr>
              <a:t>Equipo</a:t>
            </a:r>
            <a:r>
              <a:rPr b="1" lang="en" sz="30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visible</a:t>
            </a:r>
            <a:endParaRPr sz="3000">
              <a:solidFill>
                <a:srgbClr val="18325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213B55"/>
                </a:solidFill>
                <a:latin typeface="Raleway"/>
                <a:ea typeface="Raleway"/>
                <a:cs typeface="Raleway"/>
                <a:sym typeface="Raleway"/>
              </a:rPr>
              <a:t>Sin movimientos en la sombra</a:t>
            </a:r>
            <a:endParaRPr i="1" sz="2400">
              <a:solidFill>
                <a:srgbClr val="3274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52" name="Google Shape;352;p34"/>
          <p:cNvGrpSpPr/>
          <p:nvPr/>
        </p:nvGrpSpPr>
        <p:grpSpPr>
          <a:xfrm>
            <a:off x="479400" y="2050944"/>
            <a:ext cx="3835500" cy="2668200"/>
            <a:chOff x="448400" y="1428763"/>
            <a:chExt cx="3835500" cy="2668200"/>
          </a:xfrm>
        </p:grpSpPr>
        <p:pic>
          <p:nvPicPr>
            <p:cNvPr id="353" name="Google Shape;353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8400" y="1539887"/>
              <a:ext cx="3835500" cy="2198700"/>
            </a:xfrm>
            <a:prstGeom prst="roundRect">
              <a:avLst>
                <a:gd fmla="val 6080" name="adj"/>
              </a:avLst>
            </a:prstGeom>
            <a:noFill/>
            <a:ln>
              <a:noFill/>
            </a:ln>
            <a:effectLst>
              <a:outerShdw blurRad="200025" rotWithShape="0" algn="bl" dir="5400000" dist="19050">
                <a:srgbClr val="000000">
                  <a:alpha val="25000"/>
                </a:srgbClr>
              </a:outerShdw>
            </a:effectLst>
          </p:spPr>
        </p:pic>
        <p:pic>
          <p:nvPicPr>
            <p:cNvPr id="354" name="Google Shape;354;p34"/>
            <p:cNvPicPr preferRelativeResize="0"/>
            <p:nvPr/>
          </p:nvPicPr>
          <p:blipFill rotWithShape="1">
            <a:blip r:embed="rId4">
              <a:alphaModFix/>
            </a:blip>
            <a:srcRect b="0" l="77055" r="0" t="1195"/>
            <a:stretch/>
          </p:blipFill>
          <p:spPr>
            <a:xfrm>
              <a:off x="3203000" y="1428763"/>
              <a:ext cx="1080900" cy="2668200"/>
            </a:xfrm>
            <a:prstGeom prst="roundRect">
              <a:avLst>
                <a:gd fmla="val 6080" name="adj"/>
              </a:avLst>
            </a:prstGeom>
            <a:noFill/>
            <a:ln>
              <a:noFill/>
            </a:ln>
            <a:effectLst>
              <a:outerShdw blurRad="200025" rotWithShape="0" algn="bl" dir="5400000" dist="19050">
                <a:srgbClr val="000000">
                  <a:alpha val="25000"/>
                </a:srgbClr>
              </a:outerShdw>
            </a:effectLst>
          </p:spPr>
        </p:pic>
      </p:grpSp>
      <p:grpSp>
        <p:nvGrpSpPr>
          <p:cNvPr id="355" name="Google Shape;355;p34"/>
          <p:cNvGrpSpPr/>
          <p:nvPr/>
        </p:nvGrpSpPr>
        <p:grpSpPr>
          <a:xfrm>
            <a:off x="4869250" y="2420507"/>
            <a:ext cx="3780650" cy="2065800"/>
            <a:chOff x="4662175" y="1700976"/>
            <a:chExt cx="3780650" cy="2065800"/>
          </a:xfrm>
        </p:grpSpPr>
        <p:pic>
          <p:nvPicPr>
            <p:cNvPr id="356" name="Google Shape;356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62175" y="1700976"/>
              <a:ext cx="3603900" cy="2065800"/>
            </a:xfrm>
            <a:prstGeom prst="roundRect">
              <a:avLst>
                <a:gd fmla="val 5550" name="adj"/>
              </a:avLst>
            </a:prstGeom>
            <a:noFill/>
            <a:ln>
              <a:noFill/>
            </a:ln>
            <a:effectLst>
              <a:outerShdw blurRad="200025" rotWithShape="0" algn="bl" dir="5400000" dist="19050">
                <a:srgbClr val="000000">
                  <a:alpha val="25000"/>
                </a:srgbClr>
              </a:outerShdw>
            </a:effectLst>
          </p:spPr>
        </p:pic>
        <p:pic>
          <p:nvPicPr>
            <p:cNvPr id="357" name="Google Shape;357;p34"/>
            <p:cNvPicPr preferRelativeResize="0"/>
            <p:nvPr/>
          </p:nvPicPr>
          <p:blipFill rotWithShape="1">
            <a:blip r:embed="rId5">
              <a:alphaModFix/>
            </a:blip>
            <a:srcRect b="20251" l="79894" r="0" t="39685"/>
            <a:stretch/>
          </p:blipFill>
          <p:spPr>
            <a:xfrm>
              <a:off x="7433325" y="2445875"/>
              <a:ext cx="1009500" cy="1152900"/>
            </a:xfrm>
            <a:prstGeom prst="roundRect">
              <a:avLst>
                <a:gd fmla="val 5550" name="adj"/>
              </a:avLst>
            </a:prstGeom>
            <a:noFill/>
            <a:ln>
              <a:noFill/>
            </a:ln>
            <a:effectLst>
              <a:outerShdw blurRad="200025" rotWithShape="0" algn="bl" dir="5400000" dist="19050">
                <a:srgbClr val="000000">
                  <a:alpha val="25000"/>
                </a:srgbClr>
              </a:outerShdw>
            </a:effectLst>
          </p:spPr>
        </p:pic>
      </p:grpSp>
      <p:sp>
        <p:nvSpPr>
          <p:cNvPr id="358" name="Google Shape;358;p34"/>
          <p:cNvSpPr txBox="1"/>
          <p:nvPr/>
        </p:nvSpPr>
        <p:spPr>
          <a:xfrm>
            <a:off x="596550" y="1664644"/>
            <a:ext cx="360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Crea tableros personalizados</a:t>
            </a:r>
            <a:r>
              <a:rPr lang="en" sz="11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 por responsable</a:t>
            </a:r>
            <a:endParaRPr/>
          </a:p>
        </p:txBody>
      </p:sp>
      <p:sp>
        <p:nvSpPr>
          <p:cNvPr id="359" name="Google Shape;359;p34"/>
          <p:cNvSpPr txBox="1"/>
          <p:nvPr/>
        </p:nvSpPr>
        <p:spPr>
          <a:xfrm>
            <a:off x="5140625" y="1664644"/>
            <a:ext cx="3237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b="1" lang="en" sz="11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ategorías</a:t>
            </a:r>
            <a:r>
              <a:rPr lang="en" sz="11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 para filtrar y dar </a:t>
            </a:r>
            <a:r>
              <a:rPr b="1" lang="en" sz="11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seguimiento a las solicitudes </a:t>
            </a:r>
            <a:r>
              <a:rPr lang="en" sz="1100">
                <a:solidFill>
                  <a:srgbClr val="18325A"/>
                </a:solidFill>
                <a:latin typeface="Raleway"/>
                <a:ea typeface="Raleway"/>
                <a:cs typeface="Raleway"/>
                <a:sym typeface="Raleway"/>
              </a:rPr>
              <a:t>(cards)</a:t>
            </a:r>
            <a:endParaRPr/>
          </a:p>
        </p:txBody>
      </p:sp>
      <p:cxnSp>
        <p:nvCxnSpPr>
          <p:cNvPr id="360" name="Google Shape;360;p34"/>
          <p:cNvCxnSpPr/>
          <p:nvPr/>
        </p:nvCxnSpPr>
        <p:spPr>
          <a:xfrm>
            <a:off x="4572000" y="2052906"/>
            <a:ext cx="0" cy="2664300"/>
          </a:xfrm>
          <a:prstGeom prst="straightConnector1">
            <a:avLst/>
          </a:prstGeom>
          <a:noFill/>
          <a:ln cap="flat" cmpd="sng" w="9525">
            <a:solidFill>
              <a:srgbClr val="3275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inal Numaris">
  <a:themeElements>
    <a:clrScheme name="Simple Light">
      <a:dk1>
        <a:srgbClr val="363636"/>
      </a:dk1>
      <a:lt1>
        <a:srgbClr val="F3F3F2"/>
      </a:lt1>
      <a:dk2>
        <a:srgbClr val="99BADD"/>
      </a:dk2>
      <a:lt2>
        <a:srgbClr val="A2B5D6"/>
      </a:lt2>
      <a:accent1>
        <a:srgbClr val="AABBC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