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8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0"/>
  </p:notesMasterIdLst>
  <p:sldIdLst>
    <p:sldId id="2147478139" r:id="rId2"/>
    <p:sldId id="2147477997" r:id="rId3"/>
    <p:sldId id="966" r:id="rId4"/>
    <p:sldId id="989" r:id="rId5"/>
    <p:sldId id="963" r:id="rId6"/>
    <p:sldId id="2147478265" r:id="rId7"/>
    <p:sldId id="2147478266" r:id="rId8"/>
    <p:sldId id="2147478268" r:id="rId9"/>
    <p:sldId id="2147478267" r:id="rId10"/>
    <p:sldId id="990" r:id="rId11"/>
    <p:sldId id="2147478264" r:id="rId12"/>
    <p:sldId id="991" r:id="rId13"/>
    <p:sldId id="992" r:id="rId14"/>
    <p:sldId id="1007" r:id="rId15"/>
    <p:sldId id="2147478278" r:id="rId16"/>
    <p:sldId id="2147478280" r:id="rId17"/>
    <p:sldId id="2147478271" r:id="rId18"/>
    <p:sldId id="2147478269" r:id="rId19"/>
    <p:sldId id="2147478279" r:id="rId20"/>
    <p:sldId id="994" r:id="rId21"/>
    <p:sldId id="2147478086" r:id="rId22"/>
    <p:sldId id="964" r:id="rId23"/>
    <p:sldId id="2147478281" r:id="rId24"/>
    <p:sldId id="2147478282" r:id="rId25"/>
    <p:sldId id="2147478283" r:id="rId26"/>
    <p:sldId id="2147477980" r:id="rId27"/>
    <p:sldId id="998" r:id="rId28"/>
    <p:sldId id="2147478284" r:id="rId29"/>
    <p:sldId id="2147477979" r:id="rId30"/>
    <p:sldId id="2147478285" r:id="rId31"/>
    <p:sldId id="1002" r:id="rId32"/>
    <p:sldId id="2147477968" r:id="rId33"/>
    <p:sldId id="2147478133" r:id="rId34"/>
    <p:sldId id="2147478262" r:id="rId35"/>
    <p:sldId id="2147478160" r:id="rId36"/>
    <p:sldId id="2147478161" r:id="rId37"/>
    <p:sldId id="2147477976" r:id="rId38"/>
    <p:sldId id="2147478263" r:id="rId39"/>
    <p:sldId id="981" r:id="rId40"/>
    <p:sldId id="2147477975" r:id="rId41"/>
    <p:sldId id="937" r:id="rId42"/>
    <p:sldId id="2147478274" r:id="rId43"/>
    <p:sldId id="2147477973" r:id="rId44"/>
    <p:sldId id="2147478275" r:id="rId45"/>
    <p:sldId id="938" r:id="rId46"/>
    <p:sldId id="932" r:id="rId47"/>
    <p:sldId id="2147477974" r:id="rId48"/>
    <p:sldId id="2147478136" r:id="rId49"/>
    <p:sldId id="2147478138" r:id="rId50"/>
    <p:sldId id="2147478317" r:id="rId51"/>
    <p:sldId id="2147478319" r:id="rId52"/>
    <p:sldId id="2147478273" r:id="rId53"/>
    <p:sldId id="2147478131" r:id="rId54"/>
    <p:sldId id="2147478132" r:id="rId55"/>
    <p:sldId id="2147478137" r:id="rId56"/>
    <p:sldId id="2147478318" r:id="rId57"/>
    <p:sldId id="877" r:id="rId58"/>
    <p:sldId id="2147478272" r:id="rId5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541AB"/>
    <a:srgbClr val="1E79F9"/>
    <a:srgbClr val="078FF0"/>
    <a:srgbClr val="0943FC"/>
    <a:srgbClr val="49D7FF"/>
    <a:srgbClr val="77FBFF"/>
    <a:srgbClr val="00255C"/>
    <a:srgbClr val="EDEEEE"/>
    <a:srgbClr val="596FE8"/>
    <a:srgbClr val="6F49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EDDFC5-176E-079B-1ADC-4FF0C2704E19}" v="6" dt="2025-10-21T17:30:03.458"/>
    <p1510:client id="{7084BB04-31EE-8848-9F7B-E6D6DB803E47}" v="10" dt="2025-10-21T16:58:25.054"/>
    <p1510:client id="{7837405C-EC13-428A-D4E6-84B3C4531F17}" v="1" dt="2025-10-21T17:54:33.683"/>
    <p1510:client id="{83FA5F7D-DB58-5C3F-64D4-86C7FFAEF1A8}" v="138" dt="2025-10-21T17:28:53.587"/>
    <p1510:client id="{D2997603-A20B-C147-9C24-0D9644168383}" v="32" dt="2025-10-20T18:14:11.8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microsoft.com/office/2015/10/relationships/revisionInfo" Target="revisionInfo.xml"/><Relationship Id="rId5" Type="http://schemas.openxmlformats.org/officeDocument/2006/relationships/slide" Target="slides/slide4.xml"/><Relationship Id="rId61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notesMaster" Target="notesMasters/notesMaster1.xml"/><Relationship Id="rId65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providerId="Windows Live" clId="Web-{7837405C-EC13-428A-D4E6-84B3C4531F17}"/>
    <pc:docChg chg="modSld">
      <pc:chgData name="Guest User" userId="" providerId="Windows Live" clId="Web-{7837405C-EC13-428A-D4E6-84B3C4531F17}" dt="2025-10-21T17:54:33.683" v="0" actId="1076"/>
      <pc:docMkLst>
        <pc:docMk/>
      </pc:docMkLst>
      <pc:sldChg chg="modSp">
        <pc:chgData name="Guest User" userId="" providerId="Windows Live" clId="Web-{7837405C-EC13-428A-D4E6-84B3C4531F17}" dt="2025-10-21T17:54:33.683" v="0" actId="1076"/>
        <pc:sldMkLst>
          <pc:docMk/>
          <pc:sldMk cId="3018652406" sldId="1002"/>
        </pc:sldMkLst>
        <pc:picChg chg="mod">
          <ac:chgData name="Guest User" userId="" providerId="Windows Live" clId="Web-{7837405C-EC13-428A-D4E6-84B3C4531F17}" dt="2025-10-21T17:54:33.683" v="0" actId="1076"/>
          <ac:picMkLst>
            <pc:docMk/>
            <pc:sldMk cId="3018652406" sldId="1002"/>
            <ac:picMk id="12" creationId="{ABE25319-3CB9-E63D-F7DB-8C051BCD8285}"/>
          </ac:picMkLst>
        </pc:picChg>
      </pc:sldChg>
    </pc:docChg>
  </pc:docChgLst>
  <pc:docChgLst>
    <pc:chgData name="Michelle Idrovo" userId="01c05cb4469053b0" providerId="Windows Live" clId="Web-{5FEDDFC5-176E-079B-1ADC-4FF0C2704E19}"/>
    <pc:docChg chg="modSld">
      <pc:chgData name="Michelle Idrovo" userId="01c05cb4469053b0" providerId="Windows Live" clId="Web-{5FEDDFC5-176E-079B-1ADC-4FF0C2704E19}" dt="2025-10-21T17:30:03.458" v="5"/>
      <pc:docMkLst>
        <pc:docMk/>
      </pc:docMkLst>
      <pc:sldChg chg="delSp">
        <pc:chgData name="Michelle Idrovo" userId="01c05cb4469053b0" providerId="Windows Live" clId="Web-{5FEDDFC5-176E-079B-1ADC-4FF0C2704E19}" dt="2025-10-21T17:30:03.458" v="5"/>
        <pc:sldMkLst>
          <pc:docMk/>
          <pc:sldMk cId="707347056" sldId="2147477997"/>
        </pc:sldMkLst>
        <pc:spChg chg="del">
          <ac:chgData name="Michelle Idrovo" userId="01c05cb4469053b0" providerId="Windows Live" clId="Web-{5FEDDFC5-176E-079B-1ADC-4FF0C2704E19}" dt="2025-10-21T17:29:56.504" v="3"/>
          <ac:spMkLst>
            <pc:docMk/>
            <pc:sldMk cId="707347056" sldId="2147477997"/>
            <ac:spMk id="3" creationId="{789A12F0-10BB-FB16-D10D-65D238BCDDD8}"/>
          </ac:spMkLst>
        </pc:spChg>
        <pc:spChg chg="del">
          <ac:chgData name="Michelle Idrovo" userId="01c05cb4469053b0" providerId="Windows Live" clId="Web-{5FEDDFC5-176E-079B-1ADC-4FF0C2704E19}" dt="2025-10-21T17:29:50.895" v="1"/>
          <ac:spMkLst>
            <pc:docMk/>
            <pc:sldMk cId="707347056" sldId="2147477997"/>
            <ac:spMk id="8" creationId="{D862186F-07A9-9B42-7732-D2B6195BD477}"/>
          </ac:spMkLst>
        </pc:spChg>
        <pc:spChg chg="del">
          <ac:chgData name="Michelle Idrovo" userId="01c05cb4469053b0" providerId="Windows Live" clId="Web-{5FEDDFC5-176E-079B-1ADC-4FF0C2704E19}" dt="2025-10-21T17:30:03.458" v="5"/>
          <ac:spMkLst>
            <pc:docMk/>
            <pc:sldMk cId="707347056" sldId="2147477997"/>
            <ac:spMk id="10" creationId="{C3CD55FD-8E39-EE42-EE66-4D9BA76214B4}"/>
          </ac:spMkLst>
        </pc:spChg>
        <pc:spChg chg="del">
          <ac:chgData name="Michelle Idrovo" userId="01c05cb4469053b0" providerId="Windows Live" clId="Web-{5FEDDFC5-176E-079B-1ADC-4FF0C2704E19}" dt="2025-10-21T17:29:54.145" v="2"/>
          <ac:spMkLst>
            <pc:docMk/>
            <pc:sldMk cId="707347056" sldId="2147477997"/>
            <ac:spMk id="11" creationId="{508551E9-B520-5447-49F9-56C0255B528D}"/>
          </ac:spMkLst>
        </pc:spChg>
        <pc:spChg chg="del">
          <ac:chgData name="Michelle Idrovo" userId="01c05cb4469053b0" providerId="Windows Live" clId="Web-{5FEDDFC5-176E-079B-1ADC-4FF0C2704E19}" dt="2025-10-21T17:29:46.582" v="0"/>
          <ac:spMkLst>
            <pc:docMk/>
            <pc:sldMk cId="707347056" sldId="2147477997"/>
            <ac:spMk id="12" creationId="{19AEDD48-6E48-3F04-E4BA-8B2DF1D61FF6}"/>
          </ac:spMkLst>
        </pc:spChg>
        <pc:spChg chg="del">
          <ac:chgData name="Michelle Idrovo" userId="01c05cb4469053b0" providerId="Windows Live" clId="Web-{5FEDDFC5-176E-079B-1ADC-4FF0C2704E19}" dt="2025-10-21T17:30:00.692" v="4"/>
          <ac:spMkLst>
            <pc:docMk/>
            <pc:sldMk cId="707347056" sldId="2147477997"/>
            <ac:spMk id="14" creationId="{70C6D0AD-7475-F9BF-B712-8ADBE35CCF87}"/>
          </ac:spMkLst>
        </pc:spChg>
      </pc:sldChg>
    </pc:docChg>
  </pc:docChgLst>
  <pc:docChgLst>
    <pc:chgData name="Michelle Idrovo" userId="01c05cb4469053b0" providerId="Windows Live" clId="Web-{83FA5F7D-DB58-5C3F-64D4-86C7FFAEF1A8}"/>
    <pc:docChg chg="modSld">
      <pc:chgData name="Michelle Idrovo" userId="01c05cb4469053b0" providerId="Windows Live" clId="Web-{83FA5F7D-DB58-5C3F-64D4-86C7FFAEF1A8}" dt="2025-10-21T17:28:53.587" v="83"/>
      <pc:docMkLst>
        <pc:docMk/>
      </pc:docMkLst>
      <pc:sldChg chg="addSp delSp">
        <pc:chgData name="Michelle Idrovo" userId="01c05cb4469053b0" providerId="Windows Live" clId="Web-{83FA5F7D-DB58-5C3F-64D4-86C7FFAEF1A8}" dt="2025-10-21T17:28:53.587" v="83"/>
        <pc:sldMkLst>
          <pc:docMk/>
          <pc:sldMk cId="707347056" sldId="2147477997"/>
        </pc:sldMkLst>
        <pc:spChg chg="add del">
          <ac:chgData name="Michelle Idrovo" userId="01c05cb4469053b0" providerId="Windows Live" clId="Web-{83FA5F7D-DB58-5C3F-64D4-86C7FFAEF1A8}" dt="2025-10-21T17:28:41.056" v="76"/>
          <ac:spMkLst>
            <pc:docMk/>
            <pc:sldMk cId="707347056" sldId="2147477997"/>
            <ac:spMk id="3" creationId="{789A12F0-10BB-FB16-D10D-65D238BCDDD8}"/>
          </ac:spMkLst>
        </pc:spChg>
        <pc:spChg chg="add del">
          <ac:chgData name="Michelle Idrovo" userId="01c05cb4469053b0" providerId="Windows Live" clId="Web-{83FA5F7D-DB58-5C3F-64D4-86C7FFAEF1A8}" dt="2025-10-21T17:28:49.884" v="77"/>
          <ac:spMkLst>
            <pc:docMk/>
            <pc:sldMk cId="707347056" sldId="2147477997"/>
            <ac:spMk id="4" creationId="{BEA60A5B-0FE0-7F5B-B437-EDD2F1705BF5}"/>
          </ac:spMkLst>
        </pc:spChg>
        <pc:spChg chg="add del">
          <ac:chgData name="Michelle Idrovo" userId="01c05cb4469053b0" providerId="Windows Live" clId="Web-{83FA5F7D-DB58-5C3F-64D4-86C7FFAEF1A8}" dt="2025-10-21T17:28:51.759" v="80"/>
          <ac:spMkLst>
            <pc:docMk/>
            <pc:sldMk cId="707347056" sldId="2147477997"/>
            <ac:spMk id="8" creationId="{D862186F-07A9-9B42-7732-D2B6195BD477}"/>
          </ac:spMkLst>
        </pc:spChg>
        <pc:spChg chg="add">
          <ac:chgData name="Michelle Idrovo" userId="01c05cb4469053b0" providerId="Windows Live" clId="Web-{83FA5F7D-DB58-5C3F-64D4-86C7FFAEF1A8}" dt="2025-10-21T17:21:11.662" v="66"/>
          <ac:spMkLst>
            <pc:docMk/>
            <pc:sldMk cId="707347056" sldId="2147477997"/>
            <ac:spMk id="10" creationId="{C3CD55FD-8E39-EE42-EE66-4D9BA76214B4}"/>
          </ac:spMkLst>
        </pc:spChg>
        <pc:spChg chg="add del">
          <ac:chgData name="Michelle Idrovo" userId="01c05cb4469053b0" providerId="Windows Live" clId="Web-{83FA5F7D-DB58-5C3F-64D4-86C7FFAEF1A8}" dt="2025-10-21T17:28:50.509" v="78"/>
          <ac:spMkLst>
            <pc:docMk/>
            <pc:sldMk cId="707347056" sldId="2147477997"/>
            <ac:spMk id="11" creationId="{508551E9-B520-5447-49F9-56C0255B528D}"/>
          </ac:spMkLst>
        </pc:spChg>
        <pc:spChg chg="add del">
          <ac:chgData name="Michelle Idrovo" userId="01c05cb4469053b0" providerId="Windows Live" clId="Web-{83FA5F7D-DB58-5C3F-64D4-86C7FFAEF1A8}" dt="2025-10-21T17:28:52.353" v="81"/>
          <ac:spMkLst>
            <pc:docMk/>
            <pc:sldMk cId="707347056" sldId="2147477997"/>
            <ac:spMk id="12" creationId="{19AEDD48-6E48-3F04-E4BA-8B2DF1D61FF6}"/>
          </ac:spMkLst>
        </pc:spChg>
        <pc:spChg chg="add">
          <ac:chgData name="Michelle Idrovo" userId="01c05cb4469053b0" providerId="Windows Live" clId="Web-{83FA5F7D-DB58-5C3F-64D4-86C7FFAEF1A8}" dt="2025-10-21T17:22:30.537" v="67"/>
          <ac:spMkLst>
            <pc:docMk/>
            <pc:sldMk cId="707347056" sldId="2147477997"/>
            <ac:spMk id="14" creationId="{70C6D0AD-7475-F9BF-B712-8ADBE35CCF87}"/>
          </ac:spMkLst>
        </pc:spChg>
        <pc:spChg chg="add del">
          <ac:chgData name="Michelle Idrovo" userId="01c05cb4469053b0" providerId="Windows Live" clId="Web-{83FA5F7D-DB58-5C3F-64D4-86C7FFAEF1A8}" dt="2025-10-21T17:28:53.587" v="83"/>
          <ac:spMkLst>
            <pc:docMk/>
            <pc:sldMk cId="707347056" sldId="2147477997"/>
            <ac:spMk id="15" creationId="{789A12F0-10BB-FB16-D10D-65D238BCDDD8}"/>
          </ac:spMkLst>
        </pc:spChg>
        <pc:spChg chg="add del">
          <ac:chgData name="Michelle Idrovo" userId="01c05cb4469053b0" providerId="Windows Live" clId="Web-{83FA5F7D-DB58-5C3F-64D4-86C7FFAEF1A8}" dt="2025-10-21T17:28:53.587" v="83"/>
          <ac:spMkLst>
            <pc:docMk/>
            <pc:sldMk cId="707347056" sldId="2147477997"/>
            <ac:spMk id="16" creationId="{D862186F-07A9-9B42-7732-D2B6195BD477}"/>
          </ac:spMkLst>
        </pc:spChg>
        <pc:spChg chg="add del">
          <ac:chgData name="Michelle Idrovo" userId="01c05cb4469053b0" providerId="Windows Live" clId="Web-{83FA5F7D-DB58-5C3F-64D4-86C7FFAEF1A8}" dt="2025-10-21T17:28:53.587" v="83"/>
          <ac:spMkLst>
            <pc:docMk/>
            <pc:sldMk cId="707347056" sldId="2147477997"/>
            <ac:spMk id="17" creationId="{C3CD55FD-8E39-EE42-EE66-4D9BA76214B4}"/>
          </ac:spMkLst>
        </pc:spChg>
      </pc:sldChg>
      <pc:sldChg chg="addSp delSp modSp">
        <pc:chgData name="Michelle Idrovo" userId="01c05cb4469053b0" providerId="Windows Live" clId="Web-{83FA5F7D-DB58-5C3F-64D4-86C7FFAEF1A8}" dt="2025-10-21T15:53:06.857" v="65" actId="1076"/>
        <pc:sldMkLst>
          <pc:docMk/>
          <pc:sldMk cId="703087605" sldId="2147478139"/>
        </pc:sldMkLst>
        <pc:spChg chg="add mod">
          <ac:chgData name="Michelle Idrovo" userId="01c05cb4469053b0" providerId="Windows Live" clId="Web-{83FA5F7D-DB58-5C3F-64D4-86C7FFAEF1A8}" dt="2025-10-21T15:48:31.386" v="61" actId="1076"/>
          <ac:spMkLst>
            <pc:docMk/>
            <pc:sldMk cId="703087605" sldId="2147478139"/>
            <ac:spMk id="4" creationId="{F2AD5E1B-82F2-FB4D-B5AA-03C34922153C}"/>
          </ac:spMkLst>
        </pc:spChg>
        <pc:spChg chg="del">
          <ac:chgData name="Michelle Idrovo" userId="01c05cb4469053b0" providerId="Windows Live" clId="Web-{83FA5F7D-DB58-5C3F-64D4-86C7FFAEF1A8}" dt="2025-10-21T15:48:23.636" v="60"/>
          <ac:spMkLst>
            <pc:docMk/>
            <pc:sldMk cId="703087605" sldId="2147478139"/>
            <ac:spMk id="7" creationId="{9571647C-ED26-25F7-F99F-4AD830B35E3E}"/>
          </ac:spMkLst>
        </pc:spChg>
        <pc:picChg chg="del">
          <ac:chgData name="Michelle Idrovo" userId="01c05cb4469053b0" providerId="Windows Live" clId="Web-{83FA5F7D-DB58-5C3F-64D4-86C7FFAEF1A8}" dt="2025-10-21T15:43:30.836" v="0"/>
          <ac:picMkLst>
            <pc:docMk/>
            <pc:sldMk cId="703087605" sldId="2147478139"/>
            <ac:picMk id="5" creationId="{98BA8D7F-51F0-0987-DCD3-B65FA9458877}"/>
          </ac:picMkLst>
        </pc:picChg>
        <pc:picChg chg="mod">
          <ac:chgData name="Michelle Idrovo" userId="01c05cb4469053b0" providerId="Windows Live" clId="Web-{83FA5F7D-DB58-5C3F-64D4-86C7FFAEF1A8}" dt="2025-10-21T15:53:06.857" v="65" actId="1076"/>
          <ac:picMkLst>
            <pc:docMk/>
            <pc:sldMk cId="703087605" sldId="2147478139"/>
            <ac:picMk id="8" creationId="{33A06004-13F0-E6BE-CF7C-D3F1F7D446EC}"/>
          </ac:picMkLst>
        </pc:picChg>
      </pc:sldChg>
    </pc:docChg>
  </pc:docChgLst>
  <pc:docChgLst>
    <pc:chgData name="Guss García" userId="3913b9df80910c41" providerId="LiveId" clId="{3625C836-9C1F-5ADB-B461-633EB94D10D7}"/>
    <pc:docChg chg="undo redo custSel addSld delSld modSld sldOrd">
      <pc:chgData name="Guss García" userId="3913b9df80910c41" providerId="LiveId" clId="{3625C836-9C1F-5ADB-B461-633EB94D10D7}" dt="2025-10-21T16:58:25.054" v="487" actId="1076"/>
      <pc:docMkLst>
        <pc:docMk/>
      </pc:docMkLst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2540808562" sldId="877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540808562" sldId="877"/>
            <ac:spMk id="3" creationId="{D1520BB7-29A2-E79D-7A09-F2471F027DAE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540808562" sldId="877"/>
            <ac:spMk id="10" creationId="{863497C7-5D18-837C-BA9C-4B5740B74F5C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540808562" sldId="877"/>
            <ac:spMk id="12" creationId="{A67F0206-AA62-D5C2-FF2D-E70D026696FF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540808562" sldId="877"/>
            <ac:spMk id="13" creationId="{AEF1C2EB-05A9-8C3E-5FC3-46A9D97587CC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071133618" sldId="893"/>
        </pc:sldMkLst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810977844" sldId="932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810977844" sldId="932"/>
            <ac:spMk id="4" creationId="{2936969C-E223-DF39-1E0E-150F33CD3D06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810977844" sldId="932"/>
            <ac:spMk id="10" creationId="{C8D9039C-F747-31FE-92C0-5591F05E7604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460334540" sldId="937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460334540" sldId="937"/>
            <ac:spMk id="4" creationId="{175A30FF-552E-979B-B169-A935A6994174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460334540" sldId="937"/>
            <ac:spMk id="5" creationId="{D9DAFC35-5E19-0B9A-B13B-B6D3E365CF05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401923263" sldId="938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401923263" sldId="938"/>
            <ac:spMk id="2" creationId="{AF6F25ED-54CE-A42B-BBDB-280589088B35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401923263" sldId="938"/>
            <ac:spMk id="3" creationId="{FAE4825F-241B-5BFA-82E7-8443DBFFB729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401923263" sldId="938"/>
            <ac:spMk id="6" creationId="{593519E9-B1B0-A3C9-87C4-4D2B3FAB7368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401923263" sldId="938"/>
            <ac:spMk id="7" creationId="{00C8C129-1502-B2D3-0BD8-7EE7CF4FBBB8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401923263" sldId="938"/>
            <ac:spMk id="9" creationId="{2ABDE8FB-0627-7027-E036-15931A540EC9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401923263" sldId="938"/>
            <ac:spMk id="11" creationId="{25BAC30C-8374-212D-71BE-97D859F6FB84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401923263" sldId="938"/>
            <ac:spMk id="13" creationId="{6225AE58-B2F2-40C2-57C6-C6A392CE2065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401923263" sldId="938"/>
            <ac:spMk id="15" creationId="{7A04DF97-A262-32CD-878C-5F296F5FC520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401923263" sldId="938"/>
            <ac:spMk id="16" creationId="{60FDC182-903B-6F4D-5177-648322A8AA33}"/>
          </ac:spMkLst>
        </pc:spChg>
      </pc:sldChg>
      <pc:sldChg chg="addSp delSp modSp mod">
        <pc:chgData name="Guss García" userId="3913b9df80910c41" providerId="LiveId" clId="{3625C836-9C1F-5ADB-B461-633EB94D10D7}" dt="2025-10-18T18:50:07.846" v="317" actId="21"/>
        <pc:sldMkLst>
          <pc:docMk/>
          <pc:sldMk cId="1609983580" sldId="963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09983580" sldId="963"/>
            <ac:spMk id="5" creationId="{E4BBDBA5-020F-FD06-0D92-0F4D8EC1CCAE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09983580" sldId="963"/>
            <ac:spMk id="6" creationId="{ECB1C2B6-F420-58D5-5560-A693A1F2DB75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09983580" sldId="963"/>
            <ac:spMk id="10" creationId="{863497C7-5D18-837C-BA9C-4B5740B74F5C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945286065" sldId="964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45286065" sldId="964"/>
            <ac:spMk id="2" creationId="{79A565D2-7EAD-4D5F-BE83-85529573A7DB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45286065" sldId="964"/>
            <ac:spMk id="5" creationId="{0720ABBC-EBC7-AE07-9A7A-AE411ED4CA3D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45286065" sldId="964"/>
            <ac:spMk id="6" creationId="{1973ED27-D093-0D52-8A1E-AD79A5AA3428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45286065" sldId="964"/>
            <ac:spMk id="8" creationId="{0C48AF6A-2CB5-5C91-E1C0-328960278DF9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45286065" sldId="964"/>
            <ac:spMk id="9" creationId="{9DB15373-AD0A-E29A-E6E4-B9BDE4AE3529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45286065" sldId="964"/>
            <ac:spMk id="10" creationId="{B66DDD57-2A3F-1AF3-D42D-601D25B1A859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45286065" sldId="964"/>
            <ac:spMk id="13" creationId="{D4A96E40-197C-5D2D-B5A1-A99BDC897B9B}"/>
          </ac:spMkLst>
        </pc:spChg>
        <pc:spChg chg="mod">
          <ac:chgData name="Guss García" userId="3913b9df80910c41" providerId="LiveId" clId="{3625C836-9C1F-5ADB-B461-633EB94D10D7}" dt="2025-10-18T13:22:42.808" v="10" actId="20577"/>
          <ac:spMkLst>
            <pc:docMk/>
            <pc:sldMk cId="3945286065" sldId="964"/>
            <ac:spMk id="14" creationId="{6B383D72-6F4E-AD86-0CE1-74697AC247CB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45286065" sldId="964"/>
            <ac:spMk id="17" creationId="{A396AC0B-47AB-E2A2-9A44-E67BAA4B70D8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45286065" sldId="964"/>
            <ac:spMk id="18" creationId="{EFCFCB42-31B8-63D0-5A7F-EFAF160F03A3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45286065" sldId="964"/>
            <ac:spMk id="20" creationId="{BD111DED-718A-B8F9-51F1-3FD94402BEAA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990520584" sldId="966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90520584" sldId="966"/>
            <ac:spMk id="3" creationId="{71A41AFE-FCA8-A1AF-A757-EE350411373C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90520584" sldId="966"/>
            <ac:spMk id="6" creationId="{F418EAFC-A582-C546-E864-5F38CC0EBF38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90520584" sldId="966"/>
            <ac:spMk id="7" creationId="{138E0E42-CECD-8891-7259-D7D800CD29F3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90520584" sldId="966"/>
            <ac:spMk id="11" creationId="{7F0D258D-9F28-29AD-9F4B-A98DEFB9A196}"/>
          </ac:spMkLst>
        </pc:spChg>
        <pc:picChg chg="mod">
          <ac:chgData name="Guss García" userId="3913b9df80910c41" providerId="LiveId" clId="{3625C836-9C1F-5ADB-B461-633EB94D10D7}" dt="2025-10-18T13:12:33.770" v="6" actId="1036"/>
          <ac:picMkLst>
            <pc:docMk/>
            <pc:sldMk cId="3990520584" sldId="966"/>
            <ac:picMk id="2" creationId="{DF8D5E1A-CB89-6DCE-D91A-2D183847AC91}"/>
          </ac:picMkLst>
        </pc:pic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325260394" sldId="981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325260394" sldId="981"/>
            <ac:spMk id="2" creationId="{EB586487-DD79-5362-59F0-5A7C102F7330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325260394" sldId="981"/>
            <ac:spMk id="3" creationId="{FA69756C-FB82-013C-3D40-4EEE92DA9246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325260394" sldId="981"/>
            <ac:spMk id="7" creationId="{9571647C-ED26-25F7-F99F-4AD830B35E3E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1535530633" sldId="989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535530633" sldId="989"/>
            <ac:spMk id="4" creationId="{BEA60A5B-0FE0-7F5B-B437-EDD2F1705BF5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535530633" sldId="989"/>
            <ac:spMk id="5" creationId="{8AD40423-43E0-18DE-9A27-7ADAB994B474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535530633" sldId="989"/>
            <ac:spMk id="6" creationId="{0F4E140B-379C-9D07-1CB6-78D856A08803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535530633" sldId="989"/>
            <ac:spMk id="7" creationId="{05F53B20-E384-937C-FA49-642A7A793D85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535530633" sldId="989"/>
            <ac:spMk id="10" creationId="{7942ED40-FF48-CF28-8AC2-85120C1D91FC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535530633" sldId="989"/>
            <ac:spMk id="11" creationId="{BAF9ECD7-B0A1-3A39-6291-6E7E2676803D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160779590" sldId="990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0779590" sldId="990"/>
            <ac:spMk id="4" creationId="{6AC4A928-8A53-063D-B8D5-FE1A24AC46EB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0779590" sldId="990"/>
            <ac:spMk id="5" creationId="{910EBCF4-2990-B968-62C6-8416857DB605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0779590" sldId="990"/>
            <ac:spMk id="9" creationId="{CF4F57F0-1B58-3E41-FAF4-8BF354D57252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0779590" sldId="990"/>
            <ac:spMk id="12" creationId="{A2295772-2387-E0BC-0C6B-82775CC088F3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0779590" sldId="990"/>
            <ac:spMk id="13" creationId="{1CF78D1B-9B56-0A54-2D5B-641079C7D511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2098936443" sldId="991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098936443" sldId="991"/>
            <ac:spMk id="4" creationId="{646E3D28-ACC5-B7F8-53E7-7BB461BF552F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098936443" sldId="991"/>
            <ac:spMk id="5" creationId="{910EBCF4-2990-B968-62C6-8416857DB605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098936443" sldId="991"/>
            <ac:spMk id="9" creationId="{CF4F57F0-1B58-3E41-FAF4-8BF354D57252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098936443" sldId="991"/>
            <ac:spMk id="12" creationId="{A2295772-2387-E0BC-0C6B-82775CC088F3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098936443" sldId="991"/>
            <ac:spMk id="15" creationId="{B62B4F99-809A-B6C7-3440-CCE85C066789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571022324" sldId="992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571022324" sldId="992"/>
            <ac:spMk id="2" creationId="{B01B83BA-BC3E-AE46-FB7D-A7EBAB1CD491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571022324" sldId="992"/>
            <ac:spMk id="3" creationId="{E5E3303D-3636-3A6A-7379-3A9ACD8D8F4A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571022324" sldId="992"/>
            <ac:spMk id="7" creationId="{F49259FE-CFF4-4E1F-7C6B-2810C37565E9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571022324" sldId="992"/>
            <ac:spMk id="12" creationId="{40474C84-0BE4-9795-9899-833C32856DC9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571022324" sldId="992"/>
            <ac:spMk id="15" creationId="{A868C765-40F8-4B6D-DDCE-440127318570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1186481542" sldId="994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186481542" sldId="994"/>
            <ac:spMk id="2" creationId="{077AE330-B14F-8CD5-1805-6E0373E663E3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186481542" sldId="994"/>
            <ac:spMk id="6" creationId="{A371E8FB-67EE-01D8-BCD2-E9EA454CD59E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186481542" sldId="994"/>
            <ac:spMk id="12" creationId="{6D572E1B-4BE8-DED2-B970-C7A20A5BE030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186481542" sldId="994"/>
            <ac:spMk id="15" creationId="{615E5AB2-2EEB-978C-73A1-C063A157444A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186481542" sldId="994"/>
            <ac:spMk id="16" creationId="{42915F0A-6CF4-BEAE-F181-71FCE8F93562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186481542" sldId="994"/>
            <ac:spMk id="17" creationId="{DED12A9A-A082-7D2B-2D60-1037A86FC74A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246293507" sldId="998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46293507" sldId="998"/>
            <ac:spMk id="2" creationId="{EB586487-DD79-5362-59F0-5A7C102F7330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46293507" sldId="998"/>
            <ac:spMk id="3" creationId="{FA69756C-FB82-013C-3D40-4EEE92DA9246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46293507" sldId="998"/>
            <ac:spMk id="4" creationId="{E7C7B289-22BF-AB92-C9C7-7FC5917DDC70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46293507" sldId="998"/>
            <ac:spMk id="7" creationId="{9571647C-ED26-25F7-F99F-4AD830B35E3E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018652406" sldId="1002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018652406" sldId="1002"/>
            <ac:spMk id="2" creationId="{1F0CA80D-9229-0419-AAF6-DA4B694EA5E7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018652406" sldId="1002"/>
            <ac:spMk id="7" creationId="{08BC2315-8506-5585-2A67-5F92F34FDD37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018652406" sldId="1002"/>
            <ac:spMk id="9" creationId="{7704D5BD-050C-0A8C-0970-9A49D654D186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018652406" sldId="1002"/>
            <ac:spMk id="10" creationId="{BD7B8436-14A6-5DC7-9342-7C2587416942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124700428" sldId="1004"/>
        </pc:sldMkLst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970116061" sldId="1007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970116061" sldId="1007"/>
            <ac:spMk id="2" creationId="{EB586487-DD79-5362-59F0-5A7C102F7330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970116061" sldId="1007"/>
            <ac:spMk id="3" creationId="{FA69756C-FB82-013C-3D40-4EEE92DA9246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970116061" sldId="1007"/>
            <ac:spMk id="4" creationId="{E0C00CF8-DD01-A9A1-1D7B-6F45FC8634ED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970116061" sldId="1007"/>
            <ac:spMk id="7" creationId="{9571647C-ED26-25F7-F99F-4AD830B35E3E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970116061" sldId="1007"/>
            <ac:spMk id="12" creationId="{CEDE41C7-7D7D-CE19-AA29-B4D042A506D4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970116061" sldId="1007"/>
            <ac:spMk id="13" creationId="{909691A6-7145-E015-4354-20C670A9EA69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132898524" sldId="1008"/>
        </pc:sldMkLst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386156008" sldId="2147477968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386156008" sldId="2147477968"/>
            <ac:spMk id="5" creationId="{8D2BD33F-ABFB-D0B3-8506-1283559231FA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386156008" sldId="2147477968"/>
            <ac:spMk id="6" creationId="{821F31B3-A18C-1ED2-B75B-00BFDA967E72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386156008" sldId="2147477968"/>
            <ac:spMk id="9" creationId="{563045FF-CA64-8DA4-4A6C-E63F6CCA4645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170063402" sldId="2147477973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70063402" sldId="2147477973"/>
            <ac:spMk id="3" creationId="{910D736D-B611-5BB9-7479-83A98A29BE50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605417068" sldId="2147477974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605417068" sldId="2147477974"/>
            <ac:spMk id="4" creationId="{6BA1BC37-D4DA-389C-4BB7-93D9FC8C0399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605417068" sldId="2147477974"/>
            <ac:spMk id="6" creationId="{7DBC1CAB-DEC9-DCD5-4A0A-BBA26EB49465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605417068" sldId="2147477974"/>
            <ac:spMk id="7" creationId="{0A9CF9D2-752A-30BC-F1CC-5CDD13876BA1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605417068" sldId="2147477974"/>
            <ac:spMk id="8" creationId="{18D47E2A-D436-8CD1-CC6C-D27EF92E7AC8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605417068" sldId="2147477974"/>
            <ac:spMk id="9" creationId="{0A2BE71C-1254-5F12-1118-67ECAEBF2713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605417068" sldId="2147477974"/>
            <ac:spMk id="10" creationId="{89808431-2EFD-2AE5-B93E-6CF1E89CE4AC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42632640" sldId="2147477975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42632640" sldId="2147477975"/>
            <ac:spMk id="4" creationId="{29C96CF5-69B3-FCCF-22E7-9012A1938F92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42632640" sldId="2147477975"/>
            <ac:spMk id="6" creationId="{F418EAFC-A582-C546-E864-5F38CC0EBF38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42632640" sldId="2147477975"/>
            <ac:spMk id="9" creationId="{540BF097-635B-F7FF-8D76-39624D1873DF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42632640" sldId="2147477975"/>
            <ac:spMk id="10" creationId="{D9AE7A11-434F-C3F7-FFA1-772BE0A8C5EC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1542680598" sldId="2147477976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542680598" sldId="2147477976"/>
            <ac:spMk id="2" creationId="{8193E1E5-DB6E-2B2A-B6FD-D178C72546A0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542680598" sldId="2147477976"/>
            <ac:spMk id="3" creationId="{71A41AFE-FCA8-A1AF-A757-EE350411373C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1516978185" sldId="2147477979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516978185" sldId="2147477979"/>
            <ac:spMk id="2" creationId="{1F0CA80D-9229-0419-AAF6-DA4B694EA5E7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516978185" sldId="2147477979"/>
            <ac:spMk id="3" creationId="{FD4351B1-A60E-4B13-999B-09085AF268FE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516978185" sldId="2147477979"/>
            <ac:spMk id="9" creationId="{F3878864-2B1E-FD4C-C8A9-91D96FB3980A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516978185" sldId="2147477979"/>
            <ac:spMk id="10" creationId="{48FAD44D-55E9-C85D-9D67-6602D29A14CC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4255395752" sldId="2147477980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255395752" sldId="2147477980"/>
            <ac:spMk id="2" creationId="{5E55D47A-3239-A833-78B2-B5430CC86A7A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255395752" sldId="2147477980"/>
            <ac:spMk id="6" creationId="{6F6F8B9D-FB14-2B8F-E182-73C410C49960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255395752" sldId="2147477980"/>
            <ac:spMk id="10" creationId="{911C8BD7-E640-B093-E165-180FF6FEB7D6}"/>
          </ac:spMkLst>
        </pc:spChg>
      </pc:sldChg>
      <pc:sldChg chg="modSp del mod">
        <pc:chgData name="Guss García" userId="3913b9df80910c41" providerId="LiveId" clId="{3625C836-9C1F-5ADB-B461-633EB94D10D7}" dt="2025-10-18T20:31:11.621" v="476" actId="2696"/>
        <pc:sldMkLst>
          <pc:docMk/>
          <pc:sldMk cId="1482124969" sldId="2147477983"/>
        </pc:sldMkLst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4231344405" sldId="2147477987"/>
        </pc:sldMkLst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4143988497" sldId="2147477988"/>
        </pc:sldMkLst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169421383" sldId="2147477994"/>
        </pc:sldMkLst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707347056" sldId="2147477997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707347056" sldId="2147477997"/>
            <ac:spMk id="4" creationId="{BEA60A5B-0FE0-7F5B-B437-EDD2F1705BF5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707347056" sldId="2147477997"/>
            <ac:spMk id="5" creationId="{8AD40423-43E0-18DE-9A27-7ADAB994B474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707347056" sldId="2147477997"/>
            <ac:spMk id="6" creationId="{0F4E140B-379C-9D07-1CB6-78D856A08803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707347056" sldId="2147477997"/>
            <ac:spMk id="7" creationId="{2B588F84-EFA0-B8E6-39FB-AEDE1F81CB9D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1796461103" sldId="2147478086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796461103" sldId="2147478086"/>
            <ac:spMk id="2" creationId="{15B72758-7E19-8D81-2041-78DEC297B4C9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796461103" sldId="2147478086"/>
            <ac:spMk id="3" creationId="{71A41AFE-FCA8-A1AF-A757-EE350411373C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796461103" sldId="2147478086"/>
            <ac:spMk id="12" creationId="{E3640819-3761-EE48-41E8-B8A7978555FF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1563375649" sldId="2147478131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563375649" sldId="2147478131"/>
            <ac:spMk id="7" creationId="{9B32C18C-D392-B3EF-8C2D-9B6C82CEA164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563375649" sldId="2147478131"/>
            <ac:spMk id="8" creationId="{07A27860-8D51-4B66-A01F-F2CD0A4BD26F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4269514193" sldId="2147478132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269514193" sldId="2147478132"/>
            <ac:spMk id="3" creationId="{6638DCBC-C9E0-0D93-034C-684A0D50E873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269514193" sldId="2147478132"/>
            <ac:spMk id="8" creationId="{827932AC-3AD9-E5BC-881F-1F434A050697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55393389" sldId="2147478133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55393389" sldId="2147478133"/>
            <ac:spMk id="2" creationId="{9B6C2D35-E56C-B28F-A3C0-CD2D47FA5B7F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55393389" sldId="2147478133"/>
            <ac:spMk id="7" creationId="{F5CE02F3-6BD4-E0D2-207F-94E6BC52C5F8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55393389" sldId="2147478133"/>
            <ac:spMk id="11" creationId="{A87F4F80-3060-B440-7C82-8BC9F0D46883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4020973612" sldId="2147478136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020973612" sldId="2147478136"/>
            <ac:spMk id="2" creationId="{1C635B19-5650-EBD5-648C-A8916A324413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867517645" sldId="2147478137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867517645" sldId="2147478137"/>
            <ac:spMk id="3" creationId="{58076B2F-09A6-0905-A3B0-C168EA7C5C1B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867517645" sldId="2147478137"/>
            <ac:spMk id="8" creationId="{827932AC-3AD9-E5BC-881F-1F434A050697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2338984400" sldId="2147478138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338984400" sldId="2147478138"/>
            <ac:spMk id="3" creationId="{862111F0-A5E0-D1E1-08F8-6822D72CF9C5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338984400" sldId="2147478138"/>
            <ac:spMk id="4" creationId="{7996175F-AB91-B793-06E8-A361430E3AF9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338984400" sldId="2147478138"/>
            <ac:spMk id="6" creationId="{11893ADE-ADA6-5632-B27D-4C33F770B7F4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338984400" sldId="2147478138"/>
            <ac:spMk id="9" creationId="{913828AC-8A25-F4BF-4727-ECE79C5F89E0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338984400" sldId="2147478138"/>
            <ac:spMk id="10" creationId="{FDF159CE-5233-7968-1B3A-01F8DE4280C9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338984400" sldId="2147478138"/>
            <ac:spMk id="13" creationId="{C671844F-2C04-5FC3-6217-34D17DA19AD0}"/>
          </ac:spMkLst>
        </pc:spChg>
      </pc:sldChg>
      <pc:sldChg chg="addSp delSp modSp mod">
        <pc:chgData name="Guss García" userId="3913b9df80910c41" providerId="LiveId" clId="{3625C836-9C1F-5ADB-B461-633EB94D10D7}" dt="2025-10-21T16:58:25.054" v="487" actId="1076"/>
        <pc:sldMkLst>
          <pc:docMk/>
          <pc:sldMk cId="703087605" sldId="2147478139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703087605" sldId="2147478139"/>
            <ac:spMk id="2" creationId="{EB586487-DD79-5362-59F0-5A7C102F7330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703087605" sldId="2147478139"/>
            <ac:spMk id="3" creationId="{FA69756C-FB82-013C-3D40-4EEE92DA9246}"/>
          </ac:spMkLst>
        </pc:spChg>
        <pc:spChg chg="mod">
          <ac:chgData name="Guss García" userId="3913b9df80910c41" providerId="LiveId" clId="{3625C836-9C1F-5ADB-B461-633EB94D10D7}" dt="2025-10-21T16:58:25.054" v="487" actId="1076"/>
          <ac:spMkLst>
            <pc:docMk/>
            <pc:sldMk cId="703087605" sldId="2147478139"/>
            <ac:spMk id="4" creationId="{F2AD5E1B-82F2-FB4D-B5AA-03C34922153C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703087605" sldId="2147478139"/>
            <ac:spMk id="6" creationId="{6E393F57-CCDB-C263-0CC7-CDB90EFD3AA3}"/>
          </ac:spMkLst>
        </pc:spChg>
        <pc:picChg chg="add del mod">
          <ac:chgData name="Guss García" userId="3913b9df80910c41" providerId="LiveId" clId="{3625C836-9C1F-5ADB-B461-633EB94D10D7}" dt="2025-10-21T16:58:12.932" v="482" actId="1076"/>
          <ac:picMkLst>
            <pc:docMk/>
            <pc:sldMk cId="703087605" sldId="2147478139"/>
            <ac:picMk id="8" creationId="{33A06004-13F0-E6BE-CF7C-D3F1F7D446EC}"/>
          </ac:picMkLst>
        </pc:pic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4145675100" sldId="2147478160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145675100" sldId="2147478160"/>
            <ac:spMk id="2" creationId="{66E8C017-58F7-D939-98A3-696387A6624B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145675100" sldId="2147478160"/>
            <ac:spMk id="3" creationId="{16FA1B53-AB4C-917D-A0E6-59AE4B86A03F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2784869564" sldId="2147478161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784869564" sldId="2147478161"/>
            <ac:spMk id="2" creationId="{934BF9F4-C381-9BB1-02B5-D82E32B98793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784869564" sldId="2147478161"/>
            <ac:spMk id="6" creationId="{FEB163C4-034A-402C-92E8-0E73D075B100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784869564" sldId="2147478161"/>
            <ac:spMk id="11" creationId="{80A98EDD-E7E4-ACD9-641C-47EEADAE2442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1297382825" sldId="2147478186"/>
        </pc:sldMkLst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47267328" sldId="2147478187"/>
        </pc:sldMkLst>
      </pc:sldChg>
      <pc:sldChg chg="modSp del mod">
        <pc:chgData name="Guss García" userId="3913b9df80910c41" providerId="LiveId" clId="{3625C836-9C1F-5ADB-B461-633EB94D10D7}" dt="2025-10-18T20:24:45.204" v="411" actId="2696"/>
        <pc:sldMkLst>
          <pc:docMk/>
          <pc:sldMk cId="396623982" sldId="2147478255"/>
        </pc:sldMkLst>
      </pc:sldChg>
      <pc:sldChg chg="modSp del mod">
        <pc:chgData name="Guss García" userId="3913b9df80910c41" providerId="LiveId" clId="{3625C836-9C1F-5ADB-B461-633EB94D10D7}" dt="2025-10-18T19:48:30.019" v="396" actId="2696"/>
        <pc:sldMkLst>
          <pc:docMk/>
          <pc:sldMk cId="2491251863" sldId="2147478257"/>
        </pc:sldMkLst>
      </pc:sldChg>
      <pc:sldChg chg="modSp del mod">
        <pc:chgData name="Guss García" userId="3913b9df80910c41" providerId="LiveId" clId="{3625C836-9C1F-5ADB-B461-633EB94D10D7}" dt="2025-10-18T20:23:55.536" v="405" actId="2696"/>
        <pc:sldMkLst>
          <pc:docMk/>
          <pc:sldMk cId="4140904709" sldId="2147478260"/>
        </pc:sldMkLst>
      </pc:sldChg>
      <pc:sldChg chg="modSp del mod">
        <pc:chgData name="Guss García" userId="3913b9df80910c41" providerId="LiveId" clId="{3625C836-9C1F-5ADB-B461-633EB94D10D7}" dt="2025-10-18T20:24:24.194" v="410" actId="2696"/>
        <pc:sldMkLst>
          <pc:docMk/>
          <pc:sldMk cId="1025921294" sldId="2147478261"/>
        </pc:sldMkLst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592318271" sldId="2147478262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592318271" sldId="2147478262"/>
            <ac:spMk id="3" creationId="{77943724-222F-8FEB-BB49-55B53DCC7F71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592318271" sldId="2147478262"/>
            <ac:spMk id="4" creationId="{AA6903BE-8A54-D13D-F0B7-BA6676A2B62E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1739317686" sldId="2147478263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739317686" sldId="2147478263"/>
            <ac:spMk id="11" creationId="{61C3AD42-17A4-7595-C192-1F71EA72E441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739317686" sldId="2147478263"/>
            <ac:spMk id="12" creationId="{37A1352B-3598-FD5A-02DB-FBBC959FFF71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2228490007" sldId="2147478264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228490007" sldId="2147478264"/>
            <ac:spMk id="2" creationId="{E3235342-2AF6-0258-F74D-5AF5CDC4EC7F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228490007" sldId="2147478264"/>
            <ac:spMk id="10" creationId="{1733B1C5-8867-F8C9-B31E-377F1C6316D6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2228490007" sldId="2147478264"/>
            <ac:spMk id="16" creationId="{1899640F-64A0-0EC1-80BD-795DEEADA883}"/>
          </ac:spMkLst>
        </pc:spChg>
      </pc:sldChg>
      <pc:sldChg chg="addSp delSp modSp mod">
        <pc:chgData name="Guss García" userId="3913b9df80910c41" providerId="LiveId" clId="{3625C836-9C1F-5ADB-B461-633EB94D10D7}" dt="2025-10-18T19:09:53.988" v="320"/>
        <pc:sldMkLst>
          <pc:docMk/>
          <pc:sldMk cId="1344946512" sldId="2147478265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344946512" sldId="2147478265"/>
            <ac:spMk id="2" creationId="{9940904C-6962-960C-390A-BFF5192A1D44}"/>
          </ac:spMkLst>
        </pc:spChg>
        <pc:spChg chg="add mod">
          <ac:chgData name="Guss García" userId="3913b9df80910c41" providerId="LiveId" clId="{3625C836-9C1F-5ADB-B461-633EB94D10D7}" dt="2025-10-18T19:09:53.988" v="320"/>
          <ac:spMkLst>
            <pc:docMk/>
            <pc:sldMk cId="1344946512" sldId="2147478265"/>
            <ac:spMk id="9" creationId="{7537679F-3728-5EC0-7F8D-9037E650E182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344946512" sldId="2147478265"/>
            <ac:spMk id="10" creationId="{12A44C25-09C2-AB9E-B4B2-AF9AC7A9495C}"/>
          </ac:spMkLst>
        </pc:spChg>
        <pc:picChg chg="add mod">
          <ac:chgData name="Guss García" userId="3913b9df80910c41" providerId="LiveId" clId="{3625C836-9C1F-5ADB-B461-633EB94D10D7}" dt="2025-10-18T18:50:09.287" v="318"/>
          <ac:picMkLst>
            <pc:docMk/>
            <pc:sldMk cId="1344946512" sldId="2147478265"/>
            <ac:picMk id="8" creationId="{ECBDAEC4-AB9B-6598-1049-610D92EFCBC3}"/>
          </ac:picMkLst>
        </pc:pic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920533762" sldId="2147478266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20533762" sldId="2147478266"/>
            <ac:spMk id="6" creationId="{6AE61528-2B40-9C7B-07FB-7CCA292DDB5E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20533762" sldId="2147478266"/>
            <ac:spMk id="7" creationId="{462022F6-A69B-9FF9-7A4C-B31C55DBA631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20533762" sldId="2147478266"/>
            <ac:spMk id="8" creationId="{A7D1F722-0321-98DD-20E1-7B6D2AC9E887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20533762" sldId="2147478266"/>
            <ac:spMk id="10" creationId="{88C15F6F-EDF5-A3FC-8F90-D90DD6A1B3CF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920533762" sldId="2147478266"/>
            <ac:spMk id="16" creationId="{797F1325-455F-600F-08FF-2ED1676548C4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4060170977" sldId="2147478267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060170977" sldId="2147478267"/>
            <ac:spMk id="9" creationId="{06A76995-F275-6EDB-80E7-2A0659B5B3DD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060170977" sldId="2147478267"/>
            <ac:spMk id="10" creationId="{6D96C418-DB74-9F8D-8835-2B757DAD7909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060170977" sldId="2147478267"/>
            <ac:spMk id="13" creationId="{FB5473D8-BBF7-D95A-0686-1867CE927EB4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060170977" sldId="2147478267"/>
            <ac:spMk id="14" creationId="{BC759C8F-FE7D-4B74-D162-322FA759FF0A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060170977" sldId="2147478267"/>
            <ac:spMk id="15" creationId="{C02F0696-7F16-C29C-6D31-7FFF7C55FE63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060170977" sldId="2147478267"/>
            <ac:spMk id="17" creationId="{DE49D90A-4F35-6231-4495-BF6B95F5D67C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060170977" sldId="2147478267"/>
            <ac:spMk id="18" creationId="{4759FDC6-6F86-4394-C6C8-C3DC519CF3CA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060170977" sldId="2147478267"/>
            <ac:spMk id="19" creationId="{A7A368D1-721F-A1F1-30B9-2477B414E75F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060170977" sldId="2147478267"/>
            <ac:spMk id="20" creationId="{AB63F462-CC58-EBD4-EE1A-97F31ECA0BC0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060170977" sldId="2147478267"/>
            <ac:spMk id="21" creationId="{80FE8E55-79B1-D77A-7B54-EB12249CBA40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1479244859" sldId="2147478268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479244859" sldId="2147478268"/>
            <ac:spMk id="8" creationId="{875EEC32-86AC-3BE0-5B43-7AF737633938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479244859" sldId="2147478268"/>
            <ac:spMk id="10" creationId="{561536D2-5A16-BB4F-38CC-C3DA9E773B76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479244859" sldId="2147478268"/>
            <ac:spMk id="16" creationId="{74C0D99C-6B90-8A15-EAE4-3EEA12E68F26}"/>
          </ac:spMkLst>
        </pc:spChg>
      </pc:sldChg>
      <pc:sldChg chg="addSp delSp modSp mod">
        <pc:chgData name="Guss García" userId="3913b9df80910c41" providerId="LiveId" clId="{3625C836-9C1F-5ADB-B461-633EB94D10D7}" dt="2025-10-18T13:54:06.392" v="111" actId="790"/>
        <pc:sldMkLst>
          <pc:docMk/>
          <pc:sldMk cId="1999872518" sldId="2147478269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999872518" sldId="2147478269"/>
            <ac:spMk id="6" creationId="{70ABB19C-937C-73D5-8A4C-FA7E761081AD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999872518" sldId="2147478269"/>
            <ac:spMk id="12" creationId="{2721B535-1141-06A5-24AA-B7FFF9118C45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999872518" sldId="2147478269"/>
            <ac:spMk id="15" creationId="{56799FF3-C764-DE1A-9E76-743F9518A68A}"/>
          </ac:spMkLst>
        </pc:spChg>
        <pc:picChg chg="add mod">
          <ac:chgData name="Guss García" userId="3913b9df80910c41" providerId="LiveId" clId="{3625C836-9C1F-5ADB-B461-633EB94D10D7}" dt="2025-10-18T13:50:31.836" v="58"/>
          <ac:picMkLst>
            <pc:docMk/>
            <pc:sldMk cId="1999872518" sldId="2147478269"/>
            <ac:picMk id="3" creationId="{01219E0F-74A4-FCDC-48EB-7393A8F9EDF8}"/>
          </ac:picMkLst>
        </pc:pic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1689364668" sldId="2147478271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89364668" sldId="2147478271"/>
            <ac:spMk id="9" creationId="{2A90E95A-9BF5-86EC-14C4-2B0442AF16E6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89364668" sldId="2147478271"/>
            <ac:spMk id="13" creationId="{8040E8E5-9C75-52C2-5D6C-5F61227AC380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89364668" sldId="2147478271"/>
            <ac:spMk id="15" creationId="{8B2FD7D3-B0E5-241F-DE30-F2220932AB1F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89364668" sldId="2147478271"/>
            <ac:spMk id="23" creationId="{83B76165-0C72-8BD8-E543-508CA5A4C49D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89364668" sldId="2147478271"/>
            <ac:spMk id="26" creationId="{2242207D-8E02-EBA3-B43D-36B0AD4E2088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89364668" sldId="2147478271"/>
            <ac:spMk id="27" creationId="{B59FFD54-1E55-8FBB-2718-10CB9C942C5E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89364668" sldId="2147478271"/>
            <ac:spMk id="30" creationId="{2BEB44DC-D762-A8E1-A579-E92CFD12CE4D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89364668" sldId="2147478271"/>
            <ac:spMk id="32" creationId="{07D8E62C-3093-CA65-C312-5B8CE810DA7A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89364668" sldId="2147478271"/>
            <ac:spMk id="33" creationId="{49E9FF00-CF41-32FD-2AE6-287564CE8335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689364668" sldId="2147478271"/>
            <ac:spMk id="34" creationId="{70F067B8-73B2-888F-78B3-CCA9870C81C2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459349397" sldId="2147478272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59349397" sldId="2147478272"/>
            <ac:spMk id="3" creationId="{3E9DB38B-E2A8-50BB-F80C-846E448DAEBE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459349397" sldId="2147478272"/>
            <ac:spMk id="7" creationId="{4FA92BC5-CA4B-05C2-A59C-207A4FE76E5D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976010993" sldId="2147478273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976010993" sldId="2147478273"/>
            <ac:spMk id="2" creationId="{97FC30AE-5CD9-A4F6-398B-EDA62F5E5E45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976010993" sldId="2147478273"/>
            <ac:spMk id="3" creationId="{033312B5-AA90-3A17-5600-B069740434C3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976010993" sldId="2147478273"/>
            <ac:spMk id="7" creationId="{7A1850CE-4CC9-7F8F-6055-10107A2FFCAF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976010993" sldId="2147478273"/>
            <ac:spMk id="10" creationId="{D0072E64-F5B2-D5E9-BC64-F387B752EFDB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1150872490" sldId="2147478274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150872490" sldId="2147478274"/>
            <ac:spMk id="3" creationId="{A555D842-38A9-A312-25E0-0B9E1A601E29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362335007" sldId="2147478275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362335007" sldId="2147478275"/>
            <ac:spMk id="5" creationId="{E05D4969-74E6-58BA-7852-176C2F4F6267}"/>
          </ac:spMkLst>
        </pc:spChg>
      </pc:sldChg>
      <pc:sldChg chg="modSp mod">
        <pc:chgData name="Guss García" userId="3913b9df80910c41" providerId="LiveId" clId="{3625C836-9C1F-5ADB-B461-633EB94D10D7}" dt="2025-10-18T13:54:06.392" v="111" actId="790"/>
        <pc:sldMkLst>
          <pc:docMk/>
          <pc:sldMk cId="3840037765" sldId="2147478276"/>
        </pc:sldMkLst>
      </pc:sldChg>
      <pc:sldChg chg="modSp add del mod">
        <pc:chgData name="Guss García" userId="3913b9df80910c41" providerId="LiveId" clId="{3625C836-9C1F-5ADB-B461-633EB94D10D7}" dt="2025-10-21T16:58:16.271" v="485" actId="2696"/>
        <pc:sldMkLst>
          <pc:docMk/>
          <pc:sldMk cId="2585129152" sldId="2147478277"/>
        </pc:sldMkLst>
      </pc:sldChg>
      <pc:sldChg chg="addSp delSp modSp add mod ord">
        <pc:chgData name="Guss García" userId="3913b9df80910c41" providerId="LiveId" clId="{3625C836-9C1F-5ADB-B461-633EB94D10D7}" dt="2025-10-18T14:03:38.198" v="181" actId="1076"/>
        <pc:sldMkLst>
          <pc:docMk/>
          <pc:sldMk cId="1305919904" sldId="2147478278"/>
        </pc:sldMkLst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305919904" sldId="2147478278"/>
            <ac:spMk id="3" creationId="{E8A6AB67-16E7-769A-6616-5D95797D1CC8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1305919904" sldId="2147478278"/>
            <ac:spMk id="10" creationId="{6005FF0B-4D47-6216-FC81-0B58FB0197EA}"/>
          </ac:spMkLst>
        </pc:spChg>
        <pc:spChg chg="add mod">
          <ac:chgData name="Guss García" userId="3913b9df80910c41" providerId="LiveId" clId="{3625C836-9C1F-5ADB-B461-633EB94D10D7}" dt="2025-10-18T13:57:10.521" v="146" actId="1076"/>
          <ac:spMkLst>
            <pc:docMk/>
            <pc:sldMk cId="1305919904" sldId="2147478278"/>
            <ac:spMk id="12" creationId="{AFB03BAD-5D33-81A6-73A6-BF27DF6E9B43}"/>
          </ac:spMkLst>
        </pc:spChg>
        <pc:spChg chg="add mod">
          <ac:chgData name="Guss García" userId="3913b9df80910c41" providerId="LiveId" clId="{3625C836-9C1F-5ADB-B461-633EB94D10D7}" dt="2025-10-18T13:57:24.322" v="151" actId="1076"/>
          <ac:spMkLst>
            <pc:docMk/>
            <pc:sldMk cId="1305919904" sldId="2147478278"/>
            <ac:spMk id="14" creationId="{AF39FE4F-04E6-09BB-6F43-A4126FFBC2AA}"/>
          </ac:spMkLst>
        </pc:spChg>
        <pc:spChg chg="add mod">
          <ac:chgData name="Guss García" userId="3913b9df80910c41" providerId="LiveId" clId="{3625C836-9C1F-5ADB-B461-633EB94D10D7}" dt="2025-10-18T14:01:17.193" v="171" actId="1076"/>
          <ac:spMkLst>
            <pc:docMk/>
            <pc:sldMk cId="1305919904" sldId="2147478278"/>
            <ac:spMk id="16" creationId="{10930B51-2A81-1F2D-FDD3-02741C8C9287}"/>
          </ac:spMkLst>
        </pc:spChg>
        <pc:picChg chg="add del">
          <ac:chgData name="Guss García" userId="3913b9df80910c41" providerId="LiveId" clId="{3625C836-9C1F-5ADB-B461-633EB94D10D7}" dt="2025-10-18T13:50:17.597" v="56" actId="478"/>
          <ac:picMkLst>
            <pc:docMk/>
            <pc:sldMk cId="1305919904" sldId="2147478278"/>
            <ac:picMk id="4" creationId="{E3F8852E-06E4-283C-5FF0-A621A64DF886}"/>
          </ac:picMkLst>
        </pc:picChg>
        <pc:picChg chg="add del">
          <ac:chgData name="Guss García" userId="3913b9df80910c41" providerId="LiveId" clId="{3625C836-9C1F-5ADB-B461-633EB94D10D7}" dt="2025-10-18T13:50:16.945" v="55" actId="478"/>
          <ac:picMkLst>
            <pc:docMk/>
            <pc:sldMk cId="1305919904" sldId="2147478278"/>
            <ac:picMk id="5" creationId="{C8389152-6C20-D18C-ECAC-D160E22FDF65}"/>
          </ac:picMkLst>
        </pc:picChg>
        <pc:picChg chg="mod">
          <ac:chgData name="Guss García" userId="3913b9df80910c41" providerId="LiveId" clId="{3625C836-9C1F-5ADB-B461-633EB94D10D7}" dt="2025-10-18T13:52:22.060" v="96" actId="1076"/>
          <ac:picMkLst>
            <pc:docMk/>
            <pc:sldMk cId="1305919904" sldId="2147478278"/>
            <ac:picMk id="11" creationId="{80634BEB-9895-0FA5-939D-53235FABE1A5}"/>
          </ac:picMkLst>
        </pc:picChg>
        <pc:picChg chg="add mod">
          <ac:chgData name="Guss García" userId="3913b9df80910c41" providerId="LiveId" clId="{3625C836-9C1F-5ADB-B461-633EB94D10D7}" dt="2025-10-18T13:56:10.722" v="133" actId="1076"/>
          <ac:picMkLst>
            <pc:docMk/>
            <pc:sldMk cId="1305919904" sldId="2147478278"/>
            <ac:picMk id="1026" creationId="{F765F034-B112-2221-E49C-56EDEE5DD6B9}"/>
          </ac:picMkLst>
        </pc:picChg>
        <pc:picChg chg="add mod">
          <ac:chgData name="Guss García" userId="3913b9df80910c41" providerId="LiveId" clId="{3625C836-9C1F-5ADB-B461-633EB94D10D7}" dt="2025-10-18T13:57:13.672" v="147" actId="1076"/>
          <ac:picMkLst>
            <pc:docMk/>
            <pc:sldMk cId="1305919904" sldId="2147478278"/>
            <ac:picMk id="1028" creationId="{462AF7C2-EFA1-02F5-6D16-F7A7236CC53D}"/>
          </ac:picMkLst>
        </pc:picChg>
        <pc:picChg chg="add mod">
          <ac:chgData name="Guss García" userId="3913b9df80910c41" providerId="LiveId" clId="{3625C836-9C1F-5ADB-B461-633EB94D10D7}" dt="2025-10-18T13:57:17.036" v="148" actId="1076"/>
          <ac:picMkLst>
            <pc:docMk/>
            <pc:sldMk cId="1305919904" sldId="2147478278"/>
            <ac:picMk id="1030" creationId="{742BF6EE-E767-89D3-011A-EB198E37F4F6}"/>
          </ac:picMkLst>
        </pc:picChg>
        <pc:picChg chg="add mod">
          <ac:chgData name="Guss García" userId="3913b9df80910c41" providerId="LiveId" clId="{3625C836-9C1F-5ADB-B461-633EB94D10D7}" dt="2025-10-18T13:57:29.319" v="153" actId="1076"/>
          <ac:picMkLst>
            <pc:docMk/>
            <pc:sldMk cId="1305919904" sldId="2147478278"/>
            <ac:picMk id="1034" creationId="{CD270562-B641-EA87-2E15-94FB272C7D3E}"/>
          </ac:picMkLst>
        </pc:picChg>
        <pc:picChg chg="add mod">
          <ac:chgData name="Guss García" userId="3913b9df80910c41" providerId="LiveId" clId="{3625C836-9C1F-5ADB-B461-633EB94D10D7}" dt="2025-10-18T13:59:37.054" v="160" actId="1076"/>
          <ac:picMkLst>
            <pc:docMk/>
            <pc:sldMk cId="1305919904" sldId="2147478278"/>
            <ac:picMk id="1040" creationId="{F2C740FF-06EE-F22E-5051-90B039586CEC}"/>
          </ac:picMkLst>
        </pc:picChg>
        <pc:picChg chg="add mod">
          <ac:chgData name="Guss García" userId="3913b9df80910c41" providerId="LiveId" clId="{3625C836-9C1F-5ADB-B461-633EB94D10D7}" dt="2025-10-18T14:02:57.299" v="176" actId="1076"/>
          <ac:picMkLst>
            <pc:docMk/>
            <pc:sldMk cId="1305919904" sldId="2147478278"/>
            <ac:picMk id="1046" creationId="{F310FFF0-60F1-082F-4991-EF9E378A96E7}"/>
          </ac:picMkLst>
        </pc:picChg>
        <pc:picChg chg="add mod">
          <ac:chgData name="Guss García" userId="3913b9df80910c41" providerId="LiveId" clId="{3625C836-9C1F-5ADB-B461-633EB94D10D7}" dt="2025-10-18T14:03:38.198" v="181" actId="1076"/>
          <ac:picMkLst>
            <pc:docMk/>
            <pc:sldMk cId="1305919904" sldId="2147478278"/>
            <ac:picMk id="1048" creationId="{12911E5B-343F-A790-6E08-6A8ECB0A2DA5}"/>
          </ac:picMkLst>
        </pc:picChg>
      </pc:sldChg>
      <pc:sldChg chg="modSp add mod">
        <pc:chgData name="Guss García" userId="3913b9df80910c41" providerId="LiveId" clId="{3625C836-9C1F-5ADB-B461-633EB94D10D7}" dt="2025-10-18T19:45:35.528" v="356" actId="114"/>
        <pc:sldMkLst>
          <pc:docMk/>
          <pc:sldMk cId="3284015024" sldId="2147478279"/>
        </pc:sldMkLst>
        <pc:spChg chg="mod">
          <ac:chgData name="Guss García" userId="3913b9df80910c41" providerId="LiveId" clId="{3625C836-9C1F-5ADB-B461-633EB94D10D7}" dt="2025-10-18T19:45:35.528" v="356" actId="114"/>
          <ac:spMkLst>
            <pc:docMk/>
            <pc:sldMk cId="3284015024" sldId="2147478279"/>
            <ac:spMk id="2" creationId="{0742AB60-7B29-7D0F-81E6-3722A2283C64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284015024" sldId="2147478279"/>
            <ac:spMk id="3" creationId="{F3FEBF31-91C0-F0D8-6576-CADE7FB2F837}"/>
          </ac:spMkLst>
        </pc:spChg>
        <pc:spChg chg="mod">
          <ac:chgData name="Guss García" userId="3913b9df80910c41" providerId="LiveId" clId="{3625C836-9C1F-5ADB-B461-633EB94D10D7}" dt="2025-10-18T13:54:06.392" v="111" actId="790"/>
          <ac:spMkLst>
            <pc:docMk/>
            <pc:sldMk cId="3284015024" sldId="2147478279"/>
            <ac:spMk id="10" creationId="{324482FF-5595-AC43-F99C-1CE1E37D8514}"/>
          </ac:spMkLst>
        </pc:spChg>
      </pc:sldChg>
      <pc:sldChg chg="addSp delSp modSp add mod">
        <pc:chgData name="Guss García" userId="3913b9df80910c41" providerId="LiveId" clId="{3625C836-9C1F-5ADB-B461-633EB94D10D7}" dt="2025-10-18T18:44:39.018" v="298" actId="20577"/>
        <pc:sldMkLst>
          <pc:docMk/>
          <pc:sldMk cId="1973999423" sldId="2147478280"/>
        </pc:sldMkLst>
        <pc:spChg chg="add mod">
          <ac:chgData name="Guss García" userId="3913b9df80910c41" providerId="LiveId" clId="{3625C836-9C1F-5ADB-B461-633EB94D10D7}" dt="2025-10-18T18:44:39.018" v="298" actId="20577"/>
          <ac:spMkLst>
            <pc:docMk/>
            <pc:sldMk cId="1973999423" sldId="2147478280"/>
            <ac:spMk id="13" creationId="{75A2DFC7-CE8B-6685-5EC5-6BE0C452D2D4}"/>
          </ac:spMkLst>
        </pc:spChg>
        <pc:picChg chg="add mod">
          <ac:chgData name="Guss García" userId="3913b9df80910c41" providerId="LiveId" clId="{3625C836-9C1F-5ADB-B461-633EB94D10D7}" dt="2025-10-18T18:44:30.932" v="297" actId="1076"/>
          <ac:picMkLst>
            <pc:docMk/>
            <pc:sldMk cId="1973999423" sldId="2147478280"/>
            <ac:picMk id="9" creationId="{015A1794-1ED6-2DAC-BD9F-B54A467598DF}"/>
          </ac:picMkLst>
        </pc:picChg>
        <pc:picChg chg="add mod">
          <ac:chgData name="Guss García" userId="3913b9df80910c41" providerId="LiveId" clId="{3625C836-9C1F-5ADB-B461-633EB94D10D7}" dt="2025-10-18T18:44:30.932" v="297" actId="1076"/>
          <ac:picMkLst>
            <pc:docMk/>
            <pc:sldMk cId="1973999423" sldId="2147478280"/>
            <ac:picMk id="3076" creationId="{6D32A784-1A11-CEEC-9991-EE53AAB7D7FE}"/>
          </ac:picMkLst>
        </pc:picChg>
      </pc:sldChg>
      <pc:sldChg chg="addSp delSp modSp add mod">
        <pc:chgData name="Guss García" userId="3913b9df80910c41" providerId="LiveId" clId="{3625C836-9C1F-5ADB-B461-633EB94D10D7}" dt="2025-10-18T19:48:22.323" v="395" actId="1076"/>
        <pc:sldMkLst>
          <pc:docMk/>
          <pc:sldMk cId="3292757197" sldId="2147478281"/>
        </pc:sldMkLst>
        <pc:spChg chg="mod">
          <ac:chgData name="Guss García" userId="3913b9df80910c41" providerId="LiveId" clId="{3625C836-9C1F-5ADB-B461-633EB94D10D7}" dt="2025-10-18T19:47:25.126" v="382" actId="20577"/>
          <ac:spMkLst>
            <pc:docMk/>
            <pc:sldMk cId="3292757197" sldId="2147478281"/>
            <ac:spMk id="13" creationId="{E428B72E-63B9-45FE-5D42-5FC75B3764D4}"/>
          </ac:spMkLst>
        </pc:spChg>
        <pc:spChg chg="add mod">
          <ac:chgData name="Guss García" userId="3913b9df80910c41" providerId="LiveId" clId="{3625C836-9C1F-5ADB-B461-633EB94D10D7}" dt="2025-10-18T19:48:22.323" v="395" actId="1076"/>
          <ac:spMkLst>
            <pc:docMk/>
            <pc:sldMk cId="3292757197" sldId="2147478281"/>
            <ac:spMk id="21" creationId="{9A2F72CA-2699-C55E-5C6B-428DD2475485}"/>
          </ac:spMkLst>
        </pc:spChg>
        <pc:picChg chg="add mod">
          <ac:chgData name="Guss García" userId="3913b9df80910c41" providerId="LiveId" clId="{3625C836-9C1F-5ADB-B461-633EB94D10D7}" dt="2025-10-18T19:47:47.218" v="390"/>
          <ac:picMkLst>
            <pc:docMk/>
            <pc:sldMk cId="3292757197" sldId="2147478281"/>
            <ac:picMk id="12" creationId="{B6F991EA-6E30-30B1-97A5-0E7ED7910940}"/>
          </ac:picMkLst>
        </pc:picChg>
      </pc:sldChg>
      <pc:sldChg chg="addSp delSp modSp add mod">
        <pc:chgData name="Guss García" userId="3913b9df80910c41" providerId="LiveId" clId="{3625C836-9C1F-5ADB-B461-633EB94D10D7}" dt="2025-10-18T20:23:51.459" v="404" actId="1076"/>
        <pc:sldMkLst>
          <pc:docMk/>
          <pc:sldMk cId="1519339425" sldId="2147478282"/>
        </pc:sldMkLst>
        <pc:spChg chg="mod">
          <ac:chgData name="Guss García" userId="3913b9df80910c41" providerId="LiveId" clId="{3625C836-9C1F-5ADB-B461-633EB94D10D7}" dt="2025-10-18T20:23:47.810" v="403" actId="1076"/>
          <ac:spMkLst>
            <pc:docMk/>
            <pc:sldMk cId="1519339425" sldId="2147478282"/>
            <ac:spMk id="21" creationId="{36F916C7-2FEC-9C76-1A28-349D1054DB5A}"/>
          </ac:spMkLst>
        </pc:spChg>
        <pc:picChg chg="add mod">
          <ac:chgData name="Guss García" userId="3913b9df80910c41" providerId="LiveId" clId="{3625C836-9C1F-5ADB-B461-633EB94D10D7}" dt="2025-10-18T20:23:51.459" v="404" actId="1076"/>
          <ac:picMkLst>
            <pc:docMk/>
            <pc:sldMk cId="1519339425" sldId="2147478282"/>
            <ac:picMk id="2" creationId="{CBA48242-B964-D837-3FDB-1B56C272CC2E}"/>
          </ac:picMkLst>
        </pc:picChg>
      </pc:sldChg>
      <pc:sldChg chg="addSp delSp modSp add modAnim">
        <pc:chgData name="Guss García" userId="3913b9df80910c41" providerId="LiveId" clId="{3625C836-9C1F-5ADB-B461-633EB94D10D7}" dt="2025-10-18T20:24:22.343" v="409" actId="1076"/>
        <pc:sldMkLst>
          <pc:docMk/>
          <pc:sldMk cId="1729796984" sldId="2147478283"/>
        </pc:sldMkLst>
        <pc:picChg chg="add mod">
          <ac:chgData name="Guss García" userId="3913b9df80910c41" providerId="LiveId" clId="{3625C836-9C1F-5ADB-B461-633EB94D10D7}" dt="2025-10-18T20:24:22.343" v="409" actId="1076"/>
          <ac:picMkLst>
            <pc:docMk/>
            <pc:sldMk cId="1729796984" sldId="2147478283"/>
            <ac:picMk id="3" creationId="{95EC254D-C042-0DAC-0F8D-CC011618D375}"/>
          </ac:picMkLst>
        </pc:picChg>
        <pc:picChg chg="add mod">
          <ac:chgData name="Guss García" userId="3913b9df80910c41" providerId="LiveId" clId="{3625C836-9C1F-5ADB-B461-633EB94D10D7}" dt="2025-10-18T20:24:22.343" v="409" actId="1076"/>
          <ac:picMkLst>
            <pc:docMk/>
            <pc:sldMk cId="1729796984" sldId="2147478283"/>
            <ac:picMk id="5" creationId="{0F2104A7-4F67-4B97-D3A9-D35018029202}"/>
          </ac:picMkLst>
        </pc:picChg>
      </pc:sldChg>
      <pc:sldChg chg="add del setBg">
        <pc:chgData name="Guss García" userId="3913b9df80910c41" providerId="LiveId" clId="{3625C836-9C1F-5ADB-B461-633EB94D10D7}" dt="2025-10-18T13:24:40.771" v="14" actId="2696"/>
        <pc:sldMkLst>
          <pc:docMk/>
          <pc:sldMk cId="19597392" sldId="2147478284"/>
        </pc:sldMkLst>
      </pc:sldChg>
      <pc:sldChg chg="delSp modSp add mod ord">
        <pc:chgData name="Guss García" userId="3913b9df80910c41" providerId="LiveId" clId="{3625C836-9C1F-5ADB-B461-633EB94D10D7}" dt="2025-10-18T20:30:01.787" v="475" actId="20578"/>
        <pc:sldMkLst>
          <pc:docMk/>
          <pc:sldMk cId="3395366745" sldId="2147478284"/>
        </pc:sldMkLst>
        <pc:spChg chg="mod">
          <ac:chgData name="Guss García" userId="3913b9df80910c41" providerId="LiveId" clId="{3625C836-9C1F-5ADB-B461-633EB94D10D7}" dt="2025-10-18T20:29:56.687" v="474" actId="20577"/>
          <ac:spMkLst>
            <pc:docMk/>
            <pc:sldMk cId="3395366745" sldId="2147478284"/>
            <ac:spMk id="2" creationId="{7AAD0037-5D1E-EFB8-B935-8A90FCA988BB}"/>
          </ac:spMkLst>
        </pc:spChg>
        <pc:spChg chg="mod">
          <ac:chgData name="Guss García" userId="3913b9df80910c41" providerId="LiveId" clId="{3625C836-9C1F-5ADB-B461-633EB94D10D7}" dt="2025-10-18T20:26:33.457" v="422" actId="115"/>
          <ac:spMkLst>
            <pc:docMk/>
            <pc:sldMk cId="3395366745" sldId="2147478284"/>
            <ac:spMk id="10" creationId="{A30D6D14-D537-319F-7061-C1C5C38A61CC}"/>
          </ac:spMkLst>
        </pc:spChg>
        <pc:picChg chg="mod">
          <ac:chgData name="Guss García" userId="3913b9df80910c41" providerId="LiveId" clId="{3625C836-9C1F-5ADB-B461-633EB94D10D7}" dt="2025-10-18T20:26:22.913" v="421" actId="1076"/>
          <ac:picMkLst>
            <pc:docMk/>
            <pc:sldMk cId="3395366745" sldId="2147478284"/>
            <ac:picMk id="11" creationId="{07A9244A-94CE-26E5-9BC9-67C1A4EC09C3}"/>
          </ac:picMkLst>
        </pc:picChg>
      </pc:sldChg>
      <pc:sldChg chg="add del setBg">
        <pc:chgData name="Guss García" userId="3913b9df80910c41" providerId="LiveId" clId="{3625C836-9C1F-5ADB-B461-633EB94D10D7}" dt="2025-10-18T13:23:07.102" v="13" actId="2696"/>
        <pc:sldMkLst>
          <pc:docMk/>
          <pc:sldMk cId="715336485" sldId="2147478288"/>
        </pc:sldMkLst>
      </pc:sldChg>
    </pc:docChg>
  </pc:docChgLst>
  <pc:docChgLst>
    <pc:chgData name="Guss García" userId="3913b9df80910c41" providerId="LiveId" clId="{B20BCF92-C807-57AD-AA9D-230C87CDE996}"/>
    <pc:docChg chg="undo custSel addSld delSld modSld sldOrd">
      <pc:chgData name="Guss García" userId="3913b9df80910c41" providerId="LiveId" clId="{B20BCF92-C807-57AD-AA9D-230C87CDE996}" dt="2025-10-20T23:27:39.772" v="686" actId="115"/>
      <pc:docMkLst>
        <pc:docMk/>
      </pc:docMkLst>
      <pc:sldChg chg="del">
        <pc:chgData name="Guss García" userId="3913b9df80910c41" providerId="LiveId" clId="{B20BCF92-C807-57AD-AA9D-230C87CDE996}" dt="2025-10-20T18:13:58.845" v="439" actId="2696"/>
        <pc:sldMkLst>
          <pc:docMk/>
          <pc:sldMk cId="3071133618" sldId="893"/>
        </pc:sldMkLst>
      </pc:sldChg>
      <pc:sldChg chg="del">
        <pc:chgData name="Guss García" userId="3913b9df80910c41" providerId="LiveId" clId="{B20BCF92-C807-57AD-AA9D-230C87CDE996}" dt="2025-10-20T17:26:17.410" v="348" actId="2696"/>
        <pc:sldMkLst>
          <pc:docMk/>
          <pc:sldMk cId="3124700428" sldId="1004"/>
        </pc:sldMkLst>
      </pc:sldChg>
      <pc:sldChg chg="del">
        <pc:chgData name="Guss García" userId="3913b9df80910c41" providerId="LiveId" clId="{B20BCF92-C807-57AD-AA9D-230C87CDE996}" dt="2025-10-20T17:24:04.448" v="343" actId="2696"/>
        <pc:sldMkLst>
          <pc:docMk/>
          <pc:sldMk cId="3132898524" sldId="1008"/>
        </pc:sldMkLst>
      </pc:sldChg>
      <pc:sldChg chg="del">
        <pc:chgData name="Guss García" userId="3913b9df80910c41" providerId="LiveId" clId="{B20BCF92-C807-57AD-AA9D-230C87CDE996}" dt="2025-10-20T17:25:57.044" v="345" actId="2696"/>
        <pc:sldMkLst>
          <pc:docMk/>
          <pc:sldMk cId="4231344405" sldId="2147477987"/>
        </pc:sldMkLst>
      </pc:sldChg>
      <pc:sldChg chg="del">
        <pc:chgData name="Guss García" userId="3913b9df80910c41" providerId="LiveId" clId="{B20BCF92-C807-57AD-AA9D-230C87CDE996}" dt="2025-10-20T17:26:00.339" v="347" actId="2696"/>
        <pc:sldMkLst>
          <pc:docMk/>
          <pc:sldMk cId="4143988497" sldId="2147477988"/>
        </pc:sldMkLst>
      </pc:sldChg>
      <pc:sldChg chg="del">
        <pc:chgData name="Guss García" userId="3913b9df80910c41" providerId="LiveId" clId="{B20BCF92-C807-57AD-AA9D-230C87CDE996}" dt="2025-10-20T17:25:56.332" v="344" actId="2696"/>
        <pc:sldMkLst>
          <pc:docMk/>
          <pc:sldMk cId="169421383" sldId="2147477994"/>
        </pc:sldMkLst>
      </pc:sldChg>
      <pc:sldChg chg="addSp modSp">
        <pc:chgData name="Guss García" userId="3913b9df80910c41" providerId="LiveId" clId="{B20BCF92-C807-57AD-AA9D-230C87CDE996}" dt="2025-10-20T17:30:21.857" v="384"/>
        <pc:sldMkLst>
          <pc:docMk/>
          <pc:sldMk cId="4020973612" sldId="2147478136"/>
        </pc:sldMkLst>
        <pc:picChg chg="add mod">
          <ac:chgData name="Guss García" userId="3913b9df80910c41" providerId="LiveId" clId="{B20BCF92-C807-57AD-AA9D-230C87CDE996}" dt="2025-10-20T17:30:21.857" v="384"/>
          <ac:picMkLst>
            <pc:docMk/>
            <pc:sldMk cId="4020973612" sldId="2147478136"/>
            <ac:picMk id="4" creationId="{C63FCFAF-1FA4-C446-5F96-0DFFF86690BA}"/>
          </ac:picMkLst>
        </pc:picChg>
      </pc:sldChg>
      <pc:sldChg chg="addSp delSp modSp mod">
        <pc:chgData name="Guss García" userId="3913b9df80910c41" providerId="LiveId" clId="{B20BCF92-C807-57AD-AA9D-230C87CDE996}" dt="2025-10-20T17:29:50.885" v="379" actId="1076"/>
        <pc:sldMkLst>
          <pc:docMk/>
          <pc:sldMk cId="2338984400" sldId="2147478138"/>
        </pc:sldMkLst>
        <pc:spChg chg="mod">
          <ac:chgData name="Guss García" userId="3913b9df80910c41" providerId="LiveId" clId="{B20BCF92-C807-57AD-AA9D-230C87CDE996}" dt="2025-10-20T17:27:48.430" v="368" actId="20577"/>
          <ac:spMkLst>
            <pc:docMk/>
            <pc:sldMk cId="2338984400" sldId="2147478138"/>
            <ac:spMk id="4" creationId="{7996175F-AB91-B793-06E8-A361430E3AF9}"/>
          </ac:spMkLst>
        </pc:spChg>
        <pc:spChg chg="mod">
          <ac:chgData name="Guss García" userId="3913b9df80910c41" providerId="LiveId" clId="{B20BCF92-C807-57AD-AA9D-230C87CDE996}" dt="2025-10-20T17:29:50.885" v="379" actId="1076"/>
          <ac:spMkLst>
            <pc:docMk/>
            <pc:sldMk cId="2338984400" sldId="2147478138"/>
            <ac:spMk id="13" creationId="{C671844F-2C04-5FC3-6217-34D17DA19AD0}"/>
          </ac:spMkLst>
        </pc:spChg>
        <pc:picChg chg="add mod">
          <ac:chgData name="Guss García" userId="3913b9df80910c41" providerId="LiveId" clId="{B20BCF92-C807-57AD-AA9D-230C87CDE996}" dt="2025-10-20T17:29:25.310" v="376" actId="1076"/>
          <ac:picMkLst>
            <pc:docMk/>
            <pc:sldMk cId="2338984400" sldId="2147478138"/>
            <ac:picMk id="7" creationId="{0799AB73-8AD8-86B5-D525-19BDB7B4462E}"/>
          </ac:picMkLst>
        </pc:picChg>
        <pc:picChg chg="del">
          <ac:chgData name="Guss García" userId="3913b9df80910c41" providerId="LiveId" clId="{B20BCF92-C807-57AD-AA9D-230C87CDE996}" dt="2025-10-20T17:29:08.325" v="369" actId="478"/>
          <ac:picMkLst>
            <pc:docMk/>
            <pc:sldMk cId="2338984400" sldId="2147478138"/>
            <ac:picMk id="1028" creationId="{33C84E5D-E175-F115-8EB0-E830E9FB8D31}"/>
          </ac:picMkLst>
        </pc:picChg>
      </pc:sldChg>
      <pc:sldChg chg="delSp del mod delAnim">
        <pc:chgData name="Guss García" userId="3913b9df80910c41" providerId="LiveId" clId="{B20BCF92-C807-57AD-AA9D-230C87CDE996}" dt="2025-10-20T18:10:48.783" v="386" actId="2696"/>
        <pc:sldMkLst>
          <pc:docMk/>
          <pc:sldMk cId="1297382825" sldId="2147478186"/>
        </pc:sldMkLst>
        <pc:picChg chg="del">
          <ac:chgData name="Guss García" userId="3913b9df80910c41" providerId="LiveId" clId="{B20BCF92-C807-57AD-AA9D-230C87CDE996}" dt="2025-10-20T18:10:43.889" v="385" actId="478"/>
          <ac:picMkLst>
            <pc:docMk/>
            <pc:sldMk cId="1297382825" sldId="2147478186"/>
            <ac:picMk id="5" creationId="{6ECF2213-84E5-77AD-2107-4209DB436B44}"/>
          </ac:picMkLst>
        </pc:picChg>
      </pc:sldChg>
      <pc:sldChg chg="del">
        <pc:chgData name="Guss García" userId="3913b9df80910c41" providerId="LiveId" clId="{B20BCF92-C807-57AD-AA9D-230C87CDE996}" dt="2025-10-20T18:10:53.066" v="387" actId="2696"/>
        <pc:sldMkLst>
          <pc:docMk/>
          <pc:sldMk cId="47267328" sldId="2147478187"/>
        </pc:sldMkLst>
      </pc:sldChg>
      <pc:sldChg chg="ord">
        <pc:chgData name="Guss García" userId="3913b9df80910c41" providerId="LiveId" clId="{B20BCF92-C807-57AD-AA9D-230C87CDE996}" dt="2025-10-20T17:18:14.939" v="0" actId="20578"/>
        <pc:sldMkLst>
          <pc:docMk/>
          <pc:sldMk cId="1689364668" sldId="2147478271"/>
        </pc:sldMkLst>
      </pc:sldChg>
      <pc:sldChg chg="addSp delSp modSp mod">
        <pc:chgData name="Guss García" userId="3913b9df80910c41" providerId="LiveId" clId="{B20BCF92-C807-57AD-AA9D-230C87CDE996}" dt="2025-10-20T18:14:21.373" v="442" actId="478"/>
        <pc:sldMkLst>
          <pc:docMk/>
          <pc:sldMk cId="459349397" sldId="2147478272"/>
        </pc:sldMkLst>
        <pc:spChg chg="add del mod">
          <ac:chgData name="Guss García" userId="3913b9df80910c41" providerId="LiveId" clId="{B20BCF92-C807-57AD-AA9D-230C87CDE996}" dt="2025-10-20T18:14:21.373" v="442" actId="478"/>
          <ac:spMkLst>
            <pc:docMk/>
            <pc:sldMk cId="459349397" sldId="2147478272"/>
            <ac:spMk id="5" creationId="{4048FBA2-6138-09DC-1A1D-52B89FAFA3A9}"/>
          </ac:spMkLst>
        </pc:spChg>
      </pc:sldChg>
      <pc:sldChg chg="del">
        <pc:chgData name="Guss García" userId="3913b9df80910c41" providerId="LiveId" clId="{B20BCF92-C807-57AD-AA9D-230C87CDE996}" dt="2025-10-20T17:25:58.331" v="346" actId="2696"/>
        <pc:sldMkLst>
          <pc:docMk/>
          <pc:sldMk cId="3840037765" sldId="2147478276"/>
        </pc:sldMkLst>
      </pc:sldChg>
      <pc:sldChg chg="addSp delSp modSp add mod">
        <pc:chgData name="Guss García" userId="3913b9df80910c41" providerId="LiveId" clId="{B20BCF92-C807-57AD-AA9D-230C87CDE996}" dt="2025-10-20T17:23:50.095" v="342" actId="115"/>
        <pc:sldMkLst>
          <pc:docMk/>
          <pc:sldMk cId="472106462" sldId="2147478285"/>
        </pc:sldMkLst>
        <pc:spChg chg="del">
          <ac:chgData name="Guss García" userId="3913b9df80910c41" providerId="LiveId" clId="{B20BCF92-C807-57AD-AA9D-230C87CDE996}" dt="2025-10-20T17:21:18.105" v="92" actId="478"/>
          <ac:spMkLst>
            <pc:docMk/>
            <pc:sldMk cId="472106462" sldId="2147478285"/>
            <ac:spMk id="2" creationId="{91679FF7-7576-1D39-0760-365599223068}"/>
          </ac:spMkLst>
        </pc:spChg>
        <pc:spChg chg="add mod">
          <ac:chgData name="Guss García" userId="3913b9df80910c41" providerId="LiveId" clId="{B20BCF92-C807-57AD-AA9D-230C87CDE996}" dt="2025-10-20T17:23:50.095" v="342" actId="115"/>
          <ac:spMkLst>
            <pc:docMk/>
            <pc:sldMk cId="472106462" sldId="2147478285"/>
            <ac:spMk id="6" creationId="{6376D90D-3B0F-2DB9-5A18-818BD2B1B8E2}"/>
          </ac:spMkLst>
        </pc:spChg>
        <pc:spChg chg="add">
          <ac:chgData name="Guss García" userId="3913b9df80910c41" providerId="LiveId" clId="{B20BCF92-C807-57AD-AA9D-230C87CDE996}" dt="2025-10-20T17:21:26.673" v="95"/>
          <ac:spMkLst>
            <pc:docMk/>
            <pc:sldMk cId="472106462" sldId="2147478285"/>
            <ac:spMk id="8" creationId="{97F96C83-7DAE-D4CF-662C-A7DD3B5C6029}"/>
          </ac:spMkLst>
        </pc:spChg>
        <pc:spChg chg="del">
          <ac:chgData name="Guss García" userId="3913b9df80910c41" providerId="LiveId" clId="{B20BCF92-C807-57AD-AA9D-230C87CDE996}" dt="2025-10-20T17:20:06.267" v="3" actId="478"/>
          <ac:spMkLst>
            <pc:docMk/>
            <pc:sldMk cId="472106462" sldId="2147478285"/>
            <ac:spMk id="9" creationId="{9A42AE61-FF76-AA9C-3033-D650B2D7170A}"/>
          </ac:spMkLst>
        </pc:spChg>
        <pc:spChg chg="mod">
          <ac:chgData name="Guss García" userId="3913b9df80910c41" providerId="LiveId" clId="{B20BCF92-C807-57AD-AA9D-230C87CDE996}" dt="2025-10-20T17:21:01.856" v="91" actId="20577"/>
          <ac:spMkLst>
            <pc:docMk/>
            <pc:sldMk cId="472106462" sldId="2147478285"/>
            <ac:spMk id="10" creationId="{5D7AD5E3-B864-2231-5FF1-207CFDBA829F}"/>
          </ac:spMkLst>
        </pc:spChg>
        <pc:spChg chg="add">
          <ac:chgData name="Guss García" userId="3913b9df80910c41" providerId="LiveId" clId="{B20BCF92-C807-57AD-AA9D-230C87CDE996}" dt="2025-10-20T17:21:32.600" v="97"/>
          <ac:spMkLst>
            <pc:docMk/>
            <pc:sldMk cId="472106462" sldId="2147478285"/>
            <ac:spMk id="12" creationId="{E84D008D-6AAF-63F6-3CAA-8AB57882B860}"/>
          </ac:spMkLst>
        </pc:spChg>
        <pc:spChg chg="add">
          <ac:chgData name="Guss García" userId="3913b9df80910c41" providerId="LiveId" clId="{B20BCF92-C807-57AD-AA9D-230C87CDE996}" dt="2025-10-20T17:21:33.901" v="98"/>
          <ac:spMkLst>
            <pc:docMk/>
            <pc:sldMk cId="472106462" sldId="2147478285"/>
            <ac:spMk id="13" creationId="{2FEC3E08-EDE0-71AE-D483-4C55EEF1D6A6}"/>
          </ac:spMkLst>
        </pc:spChg>
        <pc:spChg chg="add">
          <ac:chgData name="Guss García" userId="3913b9df80910c41" providerId="LiveId" clId="{B20BCF92-C807-57AD-AA9D-230C87CDE996}" dt="2025-10-20T17:21:46.439" v="102"/>
          <ac:spMkLst>
            <pc:docMk/>
            <pc:sldMk cId="472106462" sldId="2147478285"/>
            <ac:spMk id="14" creationId="{D6AE3101-15F3-757E-BD32-2614E3A591F0}"/>
          </ac:spMkLst>
        </pc:spChg>
        <pc:picChg chg="del">
          <ac:chgData name="Guss García" userId="3913b9df80910c41" providerId="LiveId" clId="{B20BCF92-C807-57AD-AA9D-230C87CDE996}" dt="2025-10-20T17:20:04.345" v="2" actId="478"/>
          <ac:picMkLst>
            <pc:docMk/>
            <pc:sldMk cId="472106462" sldId="2147478285"/>
            <ac:picMk id="7" creationId="{918E7888-D731-0C6B-E413-11298BF86B4F}"/>
          </ac:picMkLst>
        </pc:picChg>
      </pc:sldChg>
      <pc:sldChg chg="addSp delSp modSp add mod">
        <pc:chgData name="Guss García" userId="3913b9df80910c41" providerId="LiveId" clId="{B20BCF92-C807-57AD-AA9D-230C87CDE996}" dt="2025-10-20T17:30:18.726" v="383"/>
        <pc:sldMkLst>
          <pc:docMk/>
          <pc:sldMk cId="3182992324" sldId="2147478317"/>
        </pc:sldMkLst>
        <pc:picChg chg="add mod">
          <ac:chgData name="Guss García" userId="3913b9df80910c41" providerId="LiveId" clId="{B20BCF92-C807-57AD-AA9D-230C87CDE996}" dt="2025-10-20T17:30:18.726" v="383"/>
          <ac:picMkLst>
            <pc:docMk/>
            <pc:sldMk cId="3182992324" sldId="2147478317"/>
            <ac:picMk id="4" creationId="{FEEA2D92-29FC-DDB8-9714-71D93F46D672}"/>
          </ac:picMkLst>
        </pc:picChg>
        <pc:picChg chg="del">
          <ac:chgData name="Guss García" userId="3913b9df80910c41" providerId="LiveId" clId="{B20BCF92-C807-57AD-AA9D-230C87CDE996}" dt="2025-10-20T17:30:18.439" v="382" actId="478"/>
          <ac:picMkLst>
            <pc:docMk/>
            <pc:sldMk cId="3182992324" sldId="2147478317"/>
            <ac:picMk id="10" creationId="{DEB11347-7A8C-F0F7-76FF-C18B67FB572D}"/>
          </ac:picMkLst>
        </pc:picChg>
        <pc:picChg chg="del">
          <ac:chgData name="Guss García" userId="3913b9df80910c41" providerId="LiveId" clId="{B20BCF92-C807-57AD-AA9D-230C87CDE996}" dt="2025-10-20T17:30:11.719" v="381" actId="478"/>
          <ac:picMkLst>
            <pc:docMk/>
            <pc:sldMk cId="3182992324" sldId="2147478317"/>
            <ac:picMk id="11" creationId="{EBBBBECB-1239-1325-324F-4B7DAA461088}"/>
          </ac:picMkLst>
        </pc:picChg>
      </pc:sldChg>
      <pc:sldChg chg="addSp delSp modSp add mod ord modAnim">
        <pc:chgData name="Guss García" userId="3913b9df80910c41" providerId="LiveId" clId="{B20BCF92-C807-57AD-AA9D-230C87CDE996}" dt="2025-10-20T18:13:28.811" v="438" actId="1076"/>
        <pc:sldMkLst>
          <pc:docMk/>
          <pc:sldMk cId="3803028027" sldId="2147478318"/>
        </pc:sldMkLst>
        <pc:spChg chg="del mod">
          <ac:chgData name="Guss García" userId="3913b9df80910c41" providerId="LiveId" clId="{B20BCF92-C807-57AD-AA9D-230C87CDE996}" dt="2025-10-20T18:13:03.568" v="432" actId="478"/>
          <ac:spMkLst>
            <pc:docMk/>
            <pc:sldMk cId="3803028027" sldId="2147478318"/>
            <ac:spMk id="4" creationId="{37E97666-520E-FFF1-7063-55F14E58FF8E}"/>
          </ac:spMkLst>
        </pc:spChg>
        <pc:spChg chg="del">
          <ac:chgData name="Guss García" userId="3913b9df80910c41" providerId="LiveId" clId="{B20BCF92-C807-57AD-AA9D-230C87CDE996}" dt="2025-10-20T18:11:16.539" v="394" actId="478"/>
          <ac:spMkLst>
            <pc:docMk/>
            <pc:sldMk cId="3803028027" sldId="2147478318"/>
            <ac:spMk id="6" creationId="{6170F20F-513A-0C6E-40BC-5C53B1B5A710}"/>
          </ac:spMkLst>
        </pc:spChg>
        <pc:spChg chg="mod">
          <ac:chgData name="Guss García" userId="3913b9df80910c41" providerId="LiveId" clId="{B20BCF92-C807-57AD-AA9D-230C87CDE996}" dt="2025-10-20T18:11:48.655" v="431" actId="20577"/>
          <ac:spMkLst>
            <pc:docMk/>
            <pc:sldMk cId="3803028027" sldId="2147478318"/>
            <ac:spMk id="9" creationId="{3558932B-F4F5-5B95-537A-4E46CF1B07E9}"/>
          </ac:spMkLst>
        </pc:spChg>
        <pc:spChg chg="del">
          <ac:chgData name="Guss García" userId="3913b9df80910c41" providerId="LiveId" clId="{B20BCF92-C807-57AD-AA9D-230C87CDE996}" dt="2025-10-20T18:11:18.926" v="396" actId="478"/>
          <ac:spMkLst>
            <pc:docMk/>
            <pc:sldMk cId="3803028027" sldId="2147478318"/>
            <ac:spMk id="10" creationId="{19330C79-6CD1-4A21-8F7F-8C9ACCAC9786}"/>
          </ac:spMkLst>
        </pc:spChg>
        <pc:spChg chg="mod">
          <ac:chgData name="Guss García" userId="3913b9df80910c41" providerId="LiveId" clId="{B20BCF92-C807-57AD-AA9D-230C87CDE996}" dt="2025-10-20T18:13:28.811" v="438" actId="1076"/>
          <ac:spMkLst>
            <pc:docMk/>
            <pc:sldMk cId="3803028027" sldId="2147478318"/>
            <ac:spMk id="13" creationId="{51AD2337-6749-9F11-FF76-4C6087835A6D}"/>
          </ac:spMkLst>
        </pc:spChg>
        <pc:picChg chg="del">
          <ac:chgData name="Guss García" userId="3913b9df80910c41" providerId="LiveId" clId="{B20BCF92-C807-57AD-AA9D-230C87CDE996}" dt="2025-10-20T18:11:13.603" v="391" actId="478"/>
          <ac:picMkLst>
            <pc:docMk/>
            <pc:sldMk cId="3803028027" sldId="2147478318"/>
            <ac:picMk id="7" creationId="{7BD17FC9-F87B-26C2-91BD-4B5D736F1BD1}"/>
          </ac:picMkLst>
        </pc:picChg>
        <pc:picChg chg="add mod">
          <ac:chgData name="Guss García" userId="3913b9df80910c41" providerId="LiveId" clId="{B20BCF92-C807-57AD-AA9D-230C87CDE996}" dt="2025-10-20T18:11:32.595" v="398" actId="1076"/>
          <ac:picMkLst>
            <pc:docMk/>
            <pc:sldMk cId="3803028027" sldId="2147478318"/>
            <ac:picMk id="8" creationId="{8FA69AB4-B2A5-01FF-00E8-7E369F426CA1}"/>
          </ac:picMkLst>
        </pc:picChg>
        <pc:picChg chg="del">
          <ac:chgData name="Guss García" userId="3913b9df80910c41" providerId="LiveId" clId="{B20BCF92-C807-57AD-AA9D-230C87CDE996}" dt="2025-10-20T18:11:37.642" v="408" actId="478"/>
          <ac:picMkLst>
            <pc:docMk/>
            <pc:sldMk cId="3803028027" sldId="2147478318"/>
            <ac:picMk id="14" creationId="{EF530845-2C38-994C-416B-655A27CF505C}"/>
          </ac:picMkLst>
        </pc:picChg>
        <pc:picChg chg="del">
          <ac:chgData name="Guss García" userId="3913b9df80910c41" providerId="LiveId" clId="{B20BCF92-C807-57AD-AA9D-230C87CDE996}" dt="2025-10-20T18:11:14.110" v="392" actId="478"/>
          <ac:picMkLst>
            <pc:docMk/>
            <pc:sldMk cId="3803028027" sldId="2147478318"/>
            <ac:picMk id="1030" creationId="{879BE967-28E9-FF59-680E-B85277CCDE2E}"/>
          </ac:picMkLst>
        </pc:picChg>
        <pc:picChg chg="del">
          <ac:chgData name="Guss García" userId="3913b9df80910c41" providerId="LiveId" clId="{B20BCF92-C807-57AD-AA9D-230C87CDE996}" dt="2025-10-20T18:11:17.125" v="395" actId="478"/>
          <ac:picMkLst>
            <pc:docMk/>
            <pc:sldMk cId="3803028027" sldId="2147478318"/>
            <ac:picMk id="1032" creationId="{0A68A388-64E8-5025-1F18-7161EE38A251}"/>
          </ac:picMkLst>
        </pc:picChg>
        <pc:picChg chg="del">
          <ac:chgData name="Guss García" userId="3913b9df80910c41" providerId="LiveId" clId="{B20BCF92-C807-57AD-AA9D-230C87CDE996}" dt="2025-10-20T18:11:15.341" v="393" actId="478"/>
          <ac:picMkLst>
            <pc:docMk/>
            <pc:sldMk cId="3803028027" sldId="2147478318"/>
            <ac:picMk id="1036" creationId="{2AFF337C-B78F-E39D-FA83-84EDAAF7D7E8}"/>
          </ac:picMkLst>
        </pc:picChg>
        <pc:picChg chg="add mod">
          <ac:chgData name="Guss García" userId="3913b9df80910c41" providerId="LiveId" clId="{B20BCF92-C807-57AD-AA9D-230C87CDE996}" dt="2025-10-20T18:13:09.332" v="435" actId="1076"/>
          <ac:picMkLst>
            <pc:docMk/>
            <pc:sldMk cId="3803028027" sldId="2147478318"/>
            <ac:picMk id="2050" creationId="{F0ACCD7A-20E1-447E-4E27-D329743BEF2F}"/>
          </ac:picMkLst>
        </pc:picChg>
      </pc:sldChg>
      <pc:sldChg chg="modSp add mod ord">
        <pc:chgData name="Guss García" userId="3913b9df80910c41" providerId="LiveId" clId="{B20BCF92-C807-57AD-AA9D-230C87CDE996}" dt="2025-10-20T23:27:39.772" v="686" actId="115"/>
        <pc:sldMkLst>
          <pc:docMk/>
          <pc:sldMk cId="360071836" sldId="2147478319"/>
        </pc:sldMkLst>
        <pc:spChg chg="mod">
          <ac:chgData name="Guss García" userId="3913b9df80910c41" providerId="LiveId" clId="{B20BCF92-C807-57AD-AA9D-230C87CDE996}" dt="2025-10-20T23:27:39.772" v="686" actId="115"/>
          <ac:spMkLst>
            <pc:docMk/>
            <pc:sldMk cId="360071836" sldId="2147478319"/>
            <ac:spMk id="6" creationId="{2727F76F-95AB-CDFC-F140-B6A37CC08727}"/>
          </ac:spMkLst>
        </pc:spChg>
        <pc:spChg chg="mod">
          <ac:chgData name="Guss García" userId="3913b9df80910c41" providerId="LiveId" clId="{B20BCF92-C807-57AD-AA9D-230C87CDE996}" dt="2025-10-20T23:26:10.870" v="503" actId="20577"/>
          <ac:spMkLst>
            <pc:docMk/>
            <pc:sldMk cId="360071836" sldId="2147478319"/>
            <ac:spMk id="10" creationId="{392105FB-97C6-FA2C-EC9F-145B94418E7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E4CBA0-3CCF-784B-ABAB-74E3784CBD37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622851-F807-5F4D-BD1F-EB52D2D504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728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9683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61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7657522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258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6480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2A08E1-87BB-D309-2318-A814191326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C8F0B0-D62E-7556-1F05-C3C9DC66A5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A2A491-CE99-B06D-C124-7193213A04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39252F-AAA8-DEF4-D821-C17D5CDA08E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7402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CD1C4F-10B8-E5E4-44D4-49D7EF5FF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782825-B162-073F-F21D-B0199C9006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00F71C-2FBD-3B60-46C7-E61DEDA7BF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EA1860-A6C6-8EDD-9602-26746BB79BE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9142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3E43C5-0EDC-FCC9-A891-784D8B2532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D10A71-4B5E-7226-D323-66E4B42029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4EBABC-9141-219B-C8BF-B2BEC53EE7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CDA6BC-470B-4EB0-B528-39A76328975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3722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F206C-60B4-52F1-3915-5F6F813594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BD4E7B-1D10-A98C-85CE-88B083FADF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242AA2-99E0-DB48-F7F4-226D2883FC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49F410-39D7-F271-DC25-93B3336DB5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017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3206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3524D-9FB8-747C-ADED-4857FC9B1B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F1AC4E-924E-F431-D59E-5992AB95D7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2D6BF5-62DB-DC3A-F3C3-FC6CB32020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524D06-9915-91C5-7490-3F253546D80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8078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4496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SzPts val="1400"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5861491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502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CB93553D-B444-B7B9-0B24-E0CF782E6A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0197D12B-2924-853B-B19C-28BFD48D323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SzPts val="1400"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69C3C6EA-4584-D542-0B90-1B4BD379276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96470014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3E870AE6-9519-2C51-C4DE-731F9B064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3F03BF8E-72A0-2073-8C1F-CFF40A11512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SzPts val="1400"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0F61D4D4-60D5-2FD1-F1B2-091E0EEEA4E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2830589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750B7E63-2413-9B7F-70E0-B82924A37C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4212FB5C-025A-22BF-9096-C788C81C4AD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SzPts val="1400"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207E4D16-7C4D-CEE8-9AAB-F269BF907FB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1234704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6BC32F46-C3DD-54D4-C4D7-DD39A4BB47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25D4FFD8-D3A6-119D-8E39-8227BCE7CCD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SzPts val="1400"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B69E9211-69F5-3273-5992-85D7870DA5F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18331527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67C8FE72-45F4-E3B6-5D65-0570B65796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343A522B-4C9F-1055-4552-A490C2765C4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SzPts val="1400"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03767225-DF5D-69E8-5A20-A82BBC354CD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48730328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SzPts val="1400"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62191220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01314428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58974343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C6D74F6D-1457-C42A-F742-2869976B79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6BDEA0B0-0E24-09F2-5D08-15758C2B401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3F9924CC-E79A-0B3A-B413-292E41CC04C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92942444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D28BB6D6-5835-C2D3-1FE3-B31BD02FA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CD8F0159-4E91-9989-B34B-487461E7AA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71C71347-8E73-99EC-6F27-4DD26C4A230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35819883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4CCB2B11-A39F-B5E9-7BA3-BDD04B31BC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01985B0F-FDC0-9F93-9C40-5D81784B2A6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F380A5F9-882D-DD24-44A1-32A0301F1B9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97798271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13846274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932976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48FDA9CA-389C-6675-65D8-514D5E5C80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9E9800FD-C499-D663-CDBC-A4F60806F55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SzPts val="1400"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5F8E7E79-53F2-A03C-0688-0B85AFB67C5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52276395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SzPts val="1400"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63366556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E81F80CE-5E25-F249-87FA-F741BFC30E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724C2F7A-3AA8-A3E1-12B9-2A1F1B47506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SzPts val="1400"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387FB4FE-FD6A-A728-6BF8-0F79F401739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06433658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SzPts val="1400"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4761593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01119614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SzPts val="1400"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7780011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E735FE-2DD6-F30E-EACC-15C222F8FF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A03F5896-12CA-EE52-036F-B5A3CE2E2C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5919AA8A-12E4-4F49-8FD5-31CD11F3B2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E75CF072-36F7-C8FF-F50F-032272E860C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EC9E1B-2821-5E41-A8EB-4F7018444A7F}" type="slidenum">
              <a:rPr lang="es-ES_tradnl" smtClean="0"/>
              <a:t>34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376686131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6304D6DF-3677-E68B-2148-4F0BD233E3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ADD04201-9231-3BF8-C6F3-C799740C279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SzPts val="1400"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AC2E662F-9F46-7224-F192-37958E6950C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79923618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B2F935D8-1942-58F5-6272-1FD8BB36E8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DC225CF4-B0E2-35AE-AEB3-6019DCDB91B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SzPts val="1400"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F5851E8D-74EF-9E5C-A4B2-BEB9C43F406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18501079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93194641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BF5FAF65-236D-35C9-44CF-111F8577A6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59B33BA2-90E7-741B-A01C-6076CC5599B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23379568-7563-6054-3387-6B3AE46F4EC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80708297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96836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58343175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2366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842639-FEF2-4123-F324-71245CE65D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C9398A-03E7-AFB3-9DFD-E82230653A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E49D4E-7A03-1434-F908-A8FC20A00B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EAA868-9EF8-79B2-5FCD-C2884064C7B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99284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X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25883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379BD8-A187-8F99-B62A-B010677FF3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CD5F5C-72FE-40E1-199A-42361267E5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FF3F00-6105-C099-3EDC-6034A1B221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522588-823D-6CAC-28D5-56021A76BA5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021112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78415097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69409740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288260626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SzPts val="1400"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068746506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90D1A329-206B-5897-431C-AA6D41073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A97103AD-F655-F8D7-C7FD-C83E6A9254B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A3524862-D9FA-A27D-3CA3-DB6122A155A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281407135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3F0AECBC-8B14-0FB5-ED12-80C34D84F6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363692DC-DA67-C3F7-53C2-C39B9F38416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FA9CF211-FC9F-7942-38AB-2FDC7AD778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57814659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ECE38838-A3D7-D092-6A66-8D3B838BFB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F469FC2B-E431-DCE4-EB5B-A8B6CB9CC2A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SzPts val="1400"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E037975A-712A-8056-EA21-0BAF456F7C7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437785459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521009-4D66-D71A-1930-BB95E38CA6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F5C3A2-5427-C57C-5F76-35188CD17F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3EF0BF-18FC-F398-8D65-F585928D3A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78E5E0-6A94-494C-499A-C9026F69C3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608568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704182759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10897915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37602462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>
          <a:extLst>
            <a:ext uri="{FF2B5EF4-FFF2-40B4-BE49-F238E27FC236}">
              <a16:creationId xmlns:a16="http://schemas.microsoft.com/office/drawing/2014/main" id="{10C7684B-AA66-61FC-87C8-01B9FC3339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>
            <a:extLst>
              <a:ext uri="{FF2B5EF4-FFF2-40B4-BE49-F238E27FC236}">
                <a16:creationId xmlns:a16="http://schemas.microsoft.com/office/drawing/2014/main" id="{C1250BFD-3218-7995-241B-792321DD3F9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7" name="Google Shape;97;p6:notes">
            <a:extLst>
              <a:ext uri="{FF2B5EF4-FFF2-40B4-BE49-F238E27FC236}">
                <a16:creationId xmlns:a16="http://schemas.microsoft.com/office/drawing/2014/main" id="{8A6923D2-5F7F-3221-F462-C2A3E14A850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366459104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576170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755465-AA45-70AE-501A-8415DF9239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EBF985-EF89-CD9A-79B6-EE92ED2E5D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103C25-7954-736B-310E-F3FE2ADEEE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BDDF82-8387-96AA-9B18-8CBBD0D67CE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622851-F807-5F4D-BD1F-EB52D2D50420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4097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emf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8BB02AD-1157-0B40-9B8D-5C16F94D2E8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25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X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32E84C3-7766-DE4F-A1B5-1AFF8E5B981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12097" t="82861" r="5292" b="21"/>
          <a:stretch/>
        </p:blipFill>
        <p:spPr>
          <a:xfrm>
            <a:off x="-37489" y="5594605"/>
            <a:ext cx="12266975" cy="1263395"/>
          </a:xfrm>
          <a:prstGeom prst="rect">
            <a:avLst/>
          </a:prstGeom>
          <a:effectLst>
            <a:outerShdw blurRad="596900" dist="50800" dir="5400000" algn="ctr" rotWithShape="0">
              <a:srgbClr val="000000">
                <a:alpha val="10000"/>
              </a:srgbClr>
            </a:outerShdw>
          </a:effectLst>
        </p:spPr>
      </p:pic>
      <p:pic>
        <p:nvPicPr>
          <p:cNvPr id="9" name="Picture 8" descr="A picture containing electronics&#10;&#10;Description automatically generated">
            <a:extLst>
              <a:ext uri="{FF2B5EF4-FFF2-40B4-BE49-F238E27FC236}">
                <a16:creationId xmlns:a16="http://schemas.microsoft.com/office/drawing/2014/main" id="{18CFCA2F-5831-2D46-9FE7-E373EEA9694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t="14341"/>
          <a:stretch/>
        </p:blipFill>
        <p:spPr>
          <a:xfrm>
            <a:off x="8561352" y="4284772"/>
            <a:ext cx="3362018" cy="2879847"/>
          </a:xfrm>
          <a:prstGeom prst="rect">
            <a:avLst/>
          </a:prstGeom>
        </p:spPr>
      </p:pic>
      <p:pic>
        <p:nvPicPr>
          <p:cNvPr id="3" name="Picture 2" descr="A picture containing drawing, clock&#10;&#10;Description generated with very high confidence">
            <a:extLst>
              <a:ext uri="{FF2B5EF4-FFF2-40B4-BE49-F238E27FC236}">
                <a16:creationId xmlns:a16="http://schemas.microsoft.com/office/drawing/2014/main" id="{D2C36132-BD47-B14A-B0E0-D340718D898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3630649" y="875851"/>
            <a:ext cx="4930703" cy="2553149"/>
          </a:xfrm>
          <a:prstGeom prst="rect">
            <a:avLst/>
          </a:pr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33BEE9C2-7E0F-8C47-AA0B-8943CC3F24B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11386" b="15076"/>
          <a:stretch/>
        </p:blipFill>
        <p:spPr>
          <a:xfrm flipV="1">
            <a:off x="-1341" y="-2"/>
            <a:ext cx="2107976" cy="2020187"/>
          </a:xfrm>
          <a:prstGeom prst="rect">
            <a:avLst/>
          </a:prstGeom>
          <a:effectLst>
            <a:outerShdw blurRad="1270000" dist="50800" dir="5400000" algn="ctr" rotWithShape="0">
              <a:srgbClr val="000000">
                <a:alpha val="18000"/>
              </a:srgbClr>
            </a:outerShd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120F181-BCE9-AD44-9F10-533EE9CC5088}"/>
              </a:ext>
            </a:extLst>
          </p:cNvPr>
          <p:cNvSpPr/>
          <p:nvPr userDrawn="1"/>
        </p:nvSpPr>
        <p:spPr>
          <a:xfrm>
            <a:off x="6539139" y="3557450"/>
            <a:ext cx="3362018" cy="339365"/>
          </a:xfrm>
          <a:prstGeom prst="rect">
            <a:avLst/>
          </a:prstGeom>
          <a:solidFill>
            <a:srgbClr val="1A42A5"/>
          </a:solidFill>
          <a:ln>
            <a:noFill/>
          </a:ln>
          <a:effectLst>
            <a:outerShdw blurRad="279400" dist="23000" dir="5400000" rotWithShape="0">
              <a:srgbClr val="000000">
                <a:alpha val="1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X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DCEE68D-8BE1-044A-8ECE-8358B478DA6C}"/>
              </a:ext>
            </a:extLst>
          </p:cNvPr>
          <p:cNvSpPr txBox="1">
            <a:spLocks/>
          </p:cNvSpPr>
          <p:nvPr userDrawn="1"/>
        </p:nvSpPr>
        <p:spPr>
          <a:xfrm>
            <a:off x="2207718" y="3440875"/>
            <a:ext cx="8146473" cy="1113874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</a:pPr>
            <a:r>
              <a:rPr lang="es-419" sz="2000" b="1" i="1" noProof="1">
                <a:solidFill>
                  <a:schemeClr val="bg1"/>
                </a:solidFill>
                <a:latin typeface="Montserrat SemiBold" pitchFamily="2" charset="77"/>
                <a:ea typeface="Myriad Pro Light" charset="0"/>
                <a:cs typeface="Myriad Pro Light" charset="0"/>
              </a:rPr>
              <a:t>CHALLENGING THE WORLD THROUGH INNOVATION</a:t>
            </a:r>
            <a:endParaRPr lang="en-US" sz="4000" b="1" i="1" noProof="1">
              <a:solidFill>
                <a:srgbClr val="1A43A5"/>
              </a:solidFill>
              <a:latin typeface="Montserrat SemiBold" pitchFamily="2" charset="77"/>
              <a:ea typeface="Myriad Pro Light" charset="0"/>
              <a:cs typeface="Myriad Pro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2879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68907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7" t="1223"/>
          <a:stretch/>
        </p:blipFill>
        <p:spPr>
          <a:xfrm>
            <a:off x="0" y="-10633"/>
            <a:ext cx="12192000" cy="686863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C263539-D746-084C-B804-79F099E656A0}"/>
              </a:ext>
            </a:extLst>
          </p:cNvPr>
          <p:cNvSpPr/>
          <p:nvPr userDrawn="1"/>
        </p:nvSpPr>
        <p:spPr>
          <a:xfrm>
            <a:off x="0" y="-10633"/>
            <a:ext cx="12192000" cy="6858000"/>
          </a:xfrm>
          <a:prstGeom prst="rect">
            <a:avLst/>
          </a:prstGeom>
          <a:solidFill>
            <a:srgbClr val="0025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X"/>
          </a:p>
        </p:txBody>
      </p:sp>
      <p:pic>
        <p:nvPicPr>
          <p:cNvPr id="13" name="Picture 12" descr="A blue rectangle with a black rectangle&#10;&#10;Description automatically generated with low confidence">
            <a:extLst>
              <a:ext uri="{FF2B5EF4-FFF2-40B4-BE49-F238E27FC236}">
                <a16:creationId xmlns:a16="http://schemas.microsoft.com/office/drawing/2014/main" id="{D47C6417-BDDB-C54E-9C6F-BA0F864773F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21464" r="31222"/>
          <a:stretch/>
        </p:blipFill>
        <p:spPr>
          <a:xfrm>
            <a:off x="5616589" y="-740"/>
            <a:ext cx="5764696" cy="6853424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B916F69-E8ED-BA4D-A5CC-EC7CB177A9AF}"/>
              </a:ext>
            </a:extLst>
          </p:cNvPr>
          <p:cNvSpPr/>
          <p:nvPr userDrawn="1"/>
        </p:nvSpPr>
        <p:spPr>
          <a:xfrm flipH="1">
            <a:off x="11381285" y="-10633"/>
            <a:ext cx="834887" cy="6858000"/>
          </a:xfrm>
          <a:prstGeom prst="rect">
            <a:avLst/>
          </a:prstGeom>
          <a:solidFill>
            <a:srgbClr val="1A43A5"/>
          </a:solidFill>
          <a:ln>
            <a:noFill/>
          </a:ln>
          <a:effectLst>
            <a:outerShdw blurRad="40000" dist="23000" dir="5400000" rotWithShape="0"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X"/>
          </a:p>
        </p:txBody>
      </p:sp>
      <p:pic>
        <p:nvPicPr>
          <p:cNvPr id="15" name="Picture 14" descr="Icon&#10;&#10;Description automatically generated">
            <a:extLst>
              <a:ext uri="{FF2B5EF4-FFF2-40B4-BE49-F238E27FC236}">
                <a16:creationId xmlns:a16="http://schemas.microsoft.com/office/drawing/2014/main" id="{72CD9299-1CC3-3244-AA7A-12A2473719A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11386" b="15076"/>
          <a:stretch/>
        </p:blipFill>
        <p:spPr>
          <a:xfrm>
            <a:off x="-24172" y="4840471"/>
            <a:ext cx="2107976" cy="2020187"/>
          </a:xfrm>
          <a:prstGeom prst="rect">
            <a:avLst/>
          </a:prstGeom>
          <a:effectLst>
            <a:outerShdw blurRad="1270000" dist="50800" dir="5400000" algn="ctr" rotWithShape="0">
              <a:srgbClr val="000000">
                <a:alpha val="18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51DA487-AE44-D243-A9BD-CD1AB18F12F9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4224881" y="1681535"/>
            <a:ext cx="7156404" cy="4541034"/>
          </a:xfrm>
          <a:prstGeom prst="rect">
            <a:avLst/>
          </a:prstGeom>
          <a:effectLst>
            <a:outerShdw blurRad="774700" dist="50800" dir="5400000" algn="ctr" rotWithShape="0">
              <a:srgbClr val="000000">
                <a:alpha val="2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93385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7" t="1223"/>
          <a:stretch/>
        </p:blipFill>
        <p:spPr>
          <a:xfrm>
            <a:off x="0" y="-10633"/>
            <a:ext cx="12192000" cy="686863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C263539-D746-084C-B804-79F099E656A0}"/>
              </a:ext>
            </a:extLst>
          </p:cNvPr>
          <p:cNvSpPr/>
          <p:nvPr userDrawn="1"/>
        </p:nvSpPr>
        <p:spPr>
          <a:xfrm>
            <a:off x="0" y="-10633"/>
            <a:ext cx="12192000" cy="6858000"/>
          </a:xfrm>
          <a:prstGeom prst="rect">
            <a:avLst/>
          </a:prstGeom>
          <a:solidFill>
            <a:srgbClr val="0025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X"/>
          </a:p>
        </p:txBody>
      </p:sp>
      <p:pic>
        <p:nvPicPr>
          <p:cNvPr id="13" name="Picture 12" descr="A blue rectangle with a black rectangle&#10;&#10;Description automatically generated with low confidence">
            <a:extLst>
              <a:ext uri="{FF2B5EF4-FFF2-40B4-BE49-F238E27FC236}">
                <a16:creationId xmlns:a16="http://schemas.microsoft.com/office/drawing/2014/main" id="{D47C6417-BDDB-C54E-9C6F-BA0F864773F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21464" r="31222"/>
          <a:stretch/>
        </p:blipFill>
        <p:spPr>
          <a:xfrm>
            <a:off x="5616589" y="-740"/>
            <a:ext cx="5764696" cy="6853424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B916F69-E8ED-BA4D-A5CC-EC7CB177A9AF}"/>
              </a:ext>
            </a:extLst>
          </p:cNvPr>
          <p:cNvSpPr/>
          <p:nvPr userDrawn="1"/>
        </p:nvSpPr>
        <p:spPr>
          <a:xfrm flipH="1">
            <a:off x="11381285" y="-10633"/>
            <a:ext cx="834887" cy="6858000"/>
          </a:xfrm>
          <a:prstGeom prst="rect">
            <a:avLst/>
          </a:prstGeom>
          <a:solidFill>
            <a:srgbClr val="1A43A5"/>
          </a:solidFill>
          <a:ln>
            <a:noFill/>
          </a:ln>
          <a:effectLst>
            <a:outerShdw blurRad="40000" dist="23000" dir="5400000" rotWithShape="0"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X"/>
          </a:p>
        </p:txBody>
      </p:sp>
      <p:pic>
        <p:nvPicPr>
          <p:cNvPr id="15" name="Picture 14" descr="Icon&#10;&#10;Description automatically generated">
            <a:extLst>
              <a:ext uri="{FF2B5EF4-FFF2-40B4-BE49-F238E27FC236}">
                <a16:creationId xmlns:a16="http://schemas.microsoft.com/office/drawing/2014/main" id="{72CD9299-1CC3-3244-AA7A-12A2473719A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11386" b="15076"/>
          <a:stretch/>
        </p:blipFill>
        <p:spPr>
          <a:xfrm>
            <a:off x="-24172" y="4840471"/>
            <a:ext cx="2107976" cy="2020187"/>
          </a:xfrm>
          <a:prstGeom prst="rect">
            <a:avLst/>
          </a:prstGeom>
          <a:effectLst>
            <a:outerShdw blurRad="1270000" dist="50800" dir="5400000" algn="ctr" rotWithShape="0">
              <a:srgbClr val="000000">
                <a:alpha val="18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87046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7" t="1223"/>
          <a:stretch/>
        </p:blipFill>
        <p:spPr>
          <a:xfrm>
            <a:off x="0" y="-10633"/>
            <a:ext cx="12192000" cy="686863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C263539-D746-084C-B804-79F099E656A0}"/>
              </a:ext>
            </a:extLst>
          </p:cNvPr>
          <p:cNvSpPr/>
          <p:nvPr userDrawn="1"/>
        </p:nvSpPr>
        <p:spPr>
          <a:xfrm>
            <a:off x="0" y="-10633"/>
            <a:ext cx="12192000" cy="6858000"/>
          </a:xfrm>
          <a:prstGeom prst="rect">
            <a:avLst/>
          </a:prstGeom>
          <a:solidFill>
            <a:srgbClr val="0025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X"/>
          </a:p>
        </p:txBody>
      </p:sp>
      <p:pic>
        <p:nvPicPr>
          <p:cNvPr id="13" name="Picture 12" descr="A blue rectangle with a black rectangle&#10;&#10;Description automatically generated with low confidence">
            <a:extLst>
              <a:ext uri="{FF2B5EF4-FFF2-40B4-BE49-F238E27FC236}">
                <a16:creationId xmlns:a16="http://schemas.microsoft.com/office/drawing/2014/main" id="{D47C6417-BDDB-C54E-9C6F-BA0F864773F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21464" r="31222"/>
          <a:stretch/>
        </p:blipFill>
        <p:spPr>
          <a:xfrm>
            <a:off x="6427304" y="-740"/>
            <a:ext cx="5764696" cy="6853424"/>
          </a:xfrm>
          <a:prstGeom prst="rect">
            <a:avLst/>
          </a:prstGeom>
        </p:spPr>
      </p:pic>
      <p:pic>
        <p:nvPicPr>
          <p:cNvPr id="15" name="Picture 14" descr="Icon&#10;&#10;Description automatically generated">
            <a:extLst>
              <a:ext uri="{FF2B5EF4-FFF2-40B4-BE49-F238E27FC236}">
                <a16:creationId xmlns:a16="http://schemas.microsoft.com/office/drawing/2014/main" id="{72CD9299-1CC3-3244-AA7A-12A2473719A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11386" b="15076"/>
          <a:stretch/>
        </p:blipFill>
        <p:spPr>
          <a:xfrm>
            <a:off x="-24172" y="4840471"/>
            <a:ext cx="2107976" cy="2020187"/>
          </a:xfrm>
          <a:prstGeom prst="rect">
            <a:avLst/>
          </a:prstGeom>
          <a:effectLst>
            <a:outerShdw blurRad="1270000" dist="50800" dir="5400000" algn="ctr" rotWithShape="0">
              <a:srgbClr val="000000">
                <a:alpha val="18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45227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7" t="1223"/>
          <a:stretch/>
        </p:blipFill>
        <p:spPr>
          <a:xfrm>
            <a:off x="0" y="-10633"/>
            <a:ext cx="12192000" cy="686863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C263539-D746-084C-B804-79F099E656A0}"/>
              </a:ext>
            </a:extLst>
          </p:cNvPr>
          <p:cNvSpPr/>
          <p:nvPr userDrawn="1"/>
        </p:nvSpPr>
        <p:spPr>
          <a:xfrm>
            <a:off x="0" y="-10633"/>
            <a:ext cx="12192000" cy="6858000"/>
          </a:xfrm>
          <a:prstGeom prst="rect">
            <a:avLst/>
          </a:prstGeom>
          <a:solidFill>
            <a:srgbClr val="0025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X"/>
          </a:p>
        </p:txBody>
      </p:sp>
      <p:pic>
        <p:nvPicPr>
          <p:cNvPr id="12" name="Picture 11" descr="Icon&#10;&#10;Description automatically generated">
            <a:extLst>
              <a:ext uri="{FF2B5EF4-FFF2-40B4-BE49-F238E27FC236}">
                <a16:creationId xmlns:a16="http://schemas.microsoft.com/office/drawing/2014/main" id="{7D0330CC-D5EC-014D-9DCB-60D6909B2B9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11386" b="15076"/>
          <a:stretch/>
        </p:blipFill>
        <p:spPr>
          <a:xfrm flipH="1">
            <a:off x="10084024" y="4827180"/>
            <a:ext cx="2107976" cy="2020187"/>
          </a:xfrm>
          <a:prstGeom prst="rect">
            <a:avLst/>
          </a:prstGeom>
          <a:effectLst>
            <a:outerShdw blurRad="1270000" dist="50800" dir="5400000" algn="ctr" rotWithShape="0">
              <a:srgbClr val="000000">
                <a:alpha val="18000"/>
              </a:srgbClr>
            </a:outerShdw>
          </a:effectLst>
        </p:spPr>
      </p:pic>
      <p:pic>
        <p:nvPicPr>
          <p:cNvPr id="9" name="Picture 8" descr="A blue rectangle with a black rectangle&#10;&#10;Description automatically generated with low confidence">
            <a:extLst>
              <a:ext uri="{FF2B5EF4-FFF2-40B4-BE49-F238E27FC236}">
                <a16:creationId xmlns:a16="http://schemas.microsoft.com/office/drawing/2014/main" id="{77E14201-308A-2342-A67A-EA5F2FE73B4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21464" r="31222"/>
          <a:stretch/>
        </p:blipFill>
        <p:spPr>
          <a:xfrm flipH="1">
            <a:off x="318052" y="-6057"/>
            <a:ext cx="5764696" cy="685342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9FB5641-E13C-C048-8A50-F444DD3EA53C}"/>
              </a:ext>
            </a:extLst>
          </p:cNvPr>
          <p:cNvSpPr/>
          <p:nvPr userDrawn="1"/>
        </p:nvSpPr>
        <p:spPr>
          <a:xfrm>
            <a:off x="0" y="-10633"/>
            <a:ext cx="834887" cy="6858000"/>
          </a:xfrm>
          <a:prstGeom prst="rect">
            <a:avLst/>
          </a:prstGeom>
          <a:solidFill>
            <a:srgbClr val="1A43A5"/>
          </a:solidFill>
          <a:ln>
            <a:noFill/>
          </a:ln>
          <a:effectLst>
            <a:outerShdw blurRad="40000" dist="23000" dir="5400000" rotWithShape="0"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395963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112441-E6DD-E14A-AB22-034576C0361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25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X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975EF1D-F669-C544-B79E-1EAD28172AC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82862" r="5292"/>
          <a:stretch/>
        </p:blipFill>
        <p:spPr>
          <a:xfrm flipH="1">
            <a:off x="0" y="5624701"/>
            <a:ext cx="12192000" cy="1233299"/>
          </a:xfrm>
          <a:prstGeom prst="rect">
            <a:avLst/>
          </a:prstGeom>
          <a:effectLst>
            <a:outerShdw blurRad="622300" dist="50800" dir="5400000" algn="ctr" rotWithShape="0">
              <a:srgbClr val="000000">
                <a:alpha val="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91691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112441-E6DD-E14A-AB22-034576C0361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25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7086958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8975EF1D-F669-C544-B79E-1EAD28172AC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82862" r="5292"/>
          <a:stretch/>
        </p:blipFill>
        <p:spPr>
          <a:xfrm flipH="1">
            <a:off x="0" y="5284519"/>
            <a:ext cx="12192000" cy="1573481"/>
          </a:xfrm>
          <a:prstGeom prst="rect">
            <a:avLst/>
          </a:prstGeom>
          <a:effectLst>
            <a:outerShdw blurRad="622300" dist="50800" dir="5400000" algn="ctr" rotWithShape="0">
              <a:srgbClr val="000000">
                <a:alpha val="0"/>
              </a:srgbClr>
            </a:outerShdw>
          </a:effectLst>
        </p:spPr>
      </p:pic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1E92E887-3118-AE4E-A834-B7EF02EB532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11386" b="15076"/>
          <a:stretch/>
        </p:blipFill>
        <p:spPr>
          <a:xfrm flipV="1">
            <a:off x="-1341" y="-2"/>
            <a:ext cx="2107976" cy="2020187"/>
          </a:xfrm>
          <a:prstGeom prst="rect">
            <a:avLst/>
          </a:prstGeom>
          <a:effectLst>
            <a:outerShdw blurRad="1270000" dist="50800" dir="5400000" algn="ctr" rotWithShape="0">
              <a:srgbClr val="000000">
                <a:alpha val="18000"/>
              </a:srgbClr>
            </a:outerShdw>
          </a:effectLst>
        </p:spPr>
      </p:pic>
      <p:pic>
        <p:nvPicPr>
          <p:cNvPr id="7" name="Picture 6" descr="A picture containing drawing, clock&#10;&#10;Description generated with very high confidence">
            <a:extLst>
              <a:ext uri="{FF2B5EF4-FFF2-40B4-BE49-F238E27FC236}">
                <a16:creationId xmlns:a16="http://schemas.microsoft.com/office/drawing/2014/main" id="{2BEE4466-0F3B-EB4B-B883-08BD72FDE29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51179" y="6037443"/>
            <a:ext cx="1475741" cy="764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284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5744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1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67C681-38C3-6F4A-AD62-51382A54FB1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25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X"/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62CBA30-E195-8943-B1F7-1630F23C50A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11386" b="15076"/>
          <a:stretch/>
        </p:blipFill>
        <p:spPr>
          <a:xfrm flipV="1">
            <a:off x="-1341" y="-2"/>
            <a:ext cx="2107976" cy="2020187"/>
          </a:xfrm>
          <a:prstGeom prst="rect">
            <a:avLst/>
          </a:prstGeom>
          <a:effectLst>
            <a:outerShdw blurRad="1270000" dist="50800" dir="5400000" algn="ctr" rotWithShape="0">
              <a:srgbClr val="000000">
                <a:alpha val="18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703244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1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67C681-38C3-6F4A-AD62-51382A54FB1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25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X"/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62CBA30-E195-8943-B1F7-1630F23C50A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11386" b="15076"/>
          <a:stretch/>
        </p:blipFill>
        <p:spPr>
          <a:xfrm flipH="1" flipV="1">
            <a:off x="10084024" y="0"/>
            <a:ext cx="2107976" cy="2020187"/>
          </a:xfrm>
          <a:prstGeom prst="rect">
            <a:avLst/>
          </a:prstGeom>
          <a:effectLst>
            <a:outerShdw blurRad="1270000" dist="50800" dir="5400000" algn="ctr" rotWithShape="0">
              <a:srgbClr val="000000">
                <a:alpha val="18000"/>
              </a:srgbClr>
            </a:outerShdw>
          </a:effectLst>
        </p:spPr>
      </p:pic>
      <p:sp>
        <p:nvSpPr>
          <p:cNvPr id="2" name="Chord 1">
            <a:extLst>
              <a:ext uri="{FF2B5EF4-FFF2-40B4-BE49-F238E27FC236}">
                <a16:creationId xmlns:a16="http://schemas.microsoft.com/office/drawing/2014/main" id="{256F70BA-F739-964D-8F87-99002BD9A301}"/>
              </a:ext>
            </a:extLst>
          </p:cNvPr>
          <p:cNvSpPr/>
          <p:nvPr userDrawn="1"/>
        </p:nvSpPr>
        <p:spPr>
          <a:xfrm rot="6812402">
            <a:off x="-1130736" y="5319306"/>
            <a:ext cx="2261472" cy="2261472"/>
          </a:xfrm>
          <a:prstGeom prst="chord">
            <a:avLst/>
          </a:prstGeom>
          <a:solidFill>
            <a:srgbClr val="1A43A5"/>
          </a:solidFill>
          <a:ln>
            <a:noFill/>
          </a:ln>
          <a:effectLst>
            <a:outerShdw blurRad="8763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X"/>
          </a:p>
        </p:txBody>
      </p:sp>
    </p:spTree>
    <p:extLst>
      <p:ext uri="{BB962C8B-B14F-4D97-AF65-F5344CB8AC3E}">
        <p14:creationId xmlns:p14="http://schemas.microsoft.com/office/powerpoint/2010/main" val="27004966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1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67C681-38C3-6F4A-AD62-51382A54FB1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25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X"/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5FBD40E3-D69F-3140-84CB-A7DF5AA04EA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b="55166"/>
          <a:stretch/>
        </p:blipFill>
        <p:spPr>
          <a:xfrm flipH="1" flipV="1">
            <a:off x="-1341" y="3783276"/>
            <a:ext cx="12192000" cy="3074724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62CBA30-E195-8943-B1F7-1630F23C50A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11386" b="15076"/>
          <a:stretch/>
        </p:blipFill>
        <p:spPr>
          <a:xfrm flipV="1">
            <a:off x="-1341" y="-2"/>
            <a:ext cx="2107976" cy="2020187"/>
          </a:xfrm>
          <a:prstGeom prst="rect">
            <a:avLst/>
          </a:prstGeom>
          <a:effectLst>
            <a:outerShdw blurRad="1270000" dist="50800" dir="5400000" algn="ctr" rotWithShape="0">
              <a:srgbClr val="000000">
                <a:alpha val="18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933184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47913CD-D04C-3F4D-AED7-10B2E50673B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A43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X"/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74762D96-5F44-BC4C-99B9-78F412D85C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11386" b="15076"/>
          <a:stretch/>
        </p:blipFill>
        <p:spPr>
          <a:xfrm flipH="1">
            <a:off x="10084024" y="4827180"/>
            <a:ext cx="2107976" cy="2020187"/>
          </a:xfrm>
          <a:prstGeom prst="rect">
            <a:avLst/>
          </a:prstGeom>
          <a:effectLst>
            <a:outerShdw blurRad="1270000" dist="50800" dir="5400000" algn="ctr" rotWithShape="0">
              <a:srgbClr val="000000">
                <a:alpha val="18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461404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s-ES_tradnl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_tradnl"/>
              <a:t>Click to edit Master text styles</a:t>
            </a:r>
          </a:p>
          <a:p>
            <a:pPr lvl="1"/>
            <a:r>
              <a:rPr lang="es-ES_tradnl"/>
              <a:t>Second level</a:t>
            </a:r>
          </a:p>
          <a:p>
            <a:pPr lvl="2"/>
            <a:r>
              <a:rPr lang="es-ES_tradnl"/>
              <a:t>Third level</a:t>
            </a:r>
          </a:p>
          <a:p>
            <a:pPr lvl="3"/>
            <a:r>
              <a:rPr lang="es-ES_tradnl"/>
              <a:t>Fourth level</a:t>
            </a:r>
          </a:p>
          <a:p>
            <a:pPr lvl="4"/>
            <a:r>
              <a:rPr lang="es-ES_tradnl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_tradnl"/>
              <a:t>Click to edit Master text styles</a:t>
            </a:r>
          </a:p>
          <a:p>
            <a:pPr lvl="1"/>
            <a:r>
              <a:rPr lang="es-ES_tradnl"/>
              <a:t>Second level</a:t>
            </a:r>
          </a:p>
          <a:p>
            <a:pPr lvl="2"/>
            <a:r>
              <a:rPr lang="es-ES_tradnl"/>
              <a:t>Third level</a:t>
            </a:r>
          </a:p>
          <a:p>
            <a:pPr lvl="3"/>
            <a:r>
              <a:rPr lang="es-ES_tradnl"/>
              <a:t>Fourth level</a:t>
            </a:r>
          </a:p>
          <a:p>
            <a:pPr lvl="4"/>
            <a:r>
              <a:rPr lang="es-ES_tradnl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9AD5516A-8A23-F144-B97D-60FA64F30D11}" type="datetimeFigureOut">
              <a:rPr lang="en-US" smtClean="0"/>
              <a:t>10/21/2025</a:t>
            </a:fld>
            <a:endParaRPr lang="es-ES_trad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s-ES_trad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7E1F8DC6-B80C-854C-9441-DE37BA7A0ACC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42166825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s-ES_tradnl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_tradnl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_tradnl"/>
              <a:t>Click to edit Master text styles</a:t>
            </a:r>
          </a:p>
          <a:p>
            <a:pPr lvl="1"/>
            <a:r>
              <a:rPr lang="es-ES_tradnl"/>
              <a:t>Second level</a:t>
            </a:r>
          </a:p>
          <a:p>
            <a:pPr lvl="2"/>
            <a:r>
              <a:rPr lang="es-ES_tradnl"/>
              <a:t>Third level</a:t>
            </a:r>
          </a:p>
          <a:p>
            <a:pPr lvl="3"/>
            <a:r>
              <a:rPr lang="es-ES_tradnl"/>
              <a:t>Fourth level</a:t>
            </a:r>
          </a:p>
          <a:p>
            <a:pPr lvl="4"/>
            <a:r>
              <a:rPr lang="es-ES_tradnl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_tradnl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_tradnl"/>
              <a:t>Click to edit Master text styles</a:t>
            </a:r>
          </a:p>
          <a:p>
            <a:pPr lvl="1"/>
            <a:r>
              <a:rPr lang="es-ES_tradnl"/>
              <a:t>Second level</a:t>
            </a:r>
          </a:p>
          <a:p>
            <a:pPr lvl="2"/>
            <a:r>
              <a:rPr lang="es-ES_tradnl"/>
              <a:t>Third level</a:t>
            </a:r>
          </a:p>
          <a:p>
            <a:pPr lvl="3"/>
            <a:r>
              <a:rPr lang="es-ES_tradnl"/>
              <a:t>Fourth level</a:t>
            </a:r>
          </a:p>
          <a:p>
            <a:pPr lvl="4"/>
            <a:r>
              <a:rPr lang="es-ES_tradnl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9AD5516A-8A23-F144-B97D-60FA64F30D11}" type="datetimeFigureOut">
              <a:rPr lang="en-US" smtClean="0"/>
              <a:t>10/21/2025</a:t>
            </a:fld>
            <a:endParaRPr lang="es-ES_tradnl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s-ES_tradnl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7E1F8DC6-B80C-854C-9441-DE37BA7A0ACC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5418588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_tradnl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_tradnl"/>
              <a:t>Click to edit Master text styles</a:t>
            </a:r>
          </a:p>
          <a:p>
            <a:pPr lvl="1"/>
            <a:r>
              <a:rPr lang="es-ES_tradnl"/>
              <a:t>Second level</a:t>
            </a:r>
          </a:p>
          <a:p>
            <a:pPr lvl="2"/>
            <a:r>
              <a:rPr lang="es-ES_tradnl"/>
              <a:t>Third level</a:t>
            </a:r>
          </a:p>
          <a:p>
            <a:pPr lvl="3"/>
            <a:r>
              <a:rPr lang="es-ES_tradnl"/>
              <a:t>Fourth level</a:t>
            </a:r>
          </a:p>
          <a:p>
            <a:pPr lvl="4"/>
            <a:r>
              <a:rPr lang="es-ES_tradnl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_tradnl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9AD5516A-8A23-F144-B97D-60FA64F30D11}" type="datetimeFigureOut">
              <a:rPr lang="en-US" smtClean="0"/>
              <a:t>10/21/2025</a:t>
            </a:fld>
            <a:endParaRPr lang="es-ES_trad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s-ES_trad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7E1F8DC6-B80C-854C-9441-DE37BA7A0ACC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9431475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_tradnl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_tradnl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_tradnl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9AD5516A-8A23-F144-B97D-60FA64F30D11}" type="datetimeFigureOut">
              <a:rPr lang="en-US" smtClean="0"/>
              <a:t>10/21/2025</a:t>
            </a:fld>
            <a:endParaRPr lang="es-ES_trad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s-ES_trad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7E1F8DC6-B80C-854C-9441-DE37BA7A0ACC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6757391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s-ES_tradnl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s-ES_tradnl"/>
              <a:t>Click to edit Master text styles</a:t>
            </a:r>
          </a:p>
          <a:p>
            <a:pPr lvl="1"/>
            <a:r>
              <a:rPr lang="es-ES_tradnl"/>
              <a:t>Second level</a:t>
            </a:r>
          </a:p>
          <a:p>
            <a:pPr lvl="2"/>
            <a:r>
              <a:rPr lang="es-ES_tradnl"/>
              <a:t>Third level</a:t>
            </a:r>
          </a:p>
          <a:p>
            <a:pPr lvl="3"/>
            <a:r>
              <a:rPr lang="es-ES_tradnl"/>
              <a:t>Fourth level</a:t>
            </a:r>
          </a:p>
          <a:p>
            <a:pPr lvl="4"/>
            <a:r>
              <a:rPr lang="es-ES_tradnl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9AD5516A-8A23-F144-B97D-60FA64F30D11}" type="datetimeFigureOut">
              <a:rPr lang="en-US" smtClean="0"/>
              <a:t>10/21/2025</a:t>
            </a:fld>
            <a:endParaRPr lang="es-ES_trad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s-ES_trad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7E1F8DC6-B80C-854C-9441-DE37BA7A0ACC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616806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s-ES_tradnl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s-ES_tradnl"/>
              <a:t>Click to edit Master text styles</a:t>
            </a:r>
          </a:p>
          <a:p>
            <a:pPr lvl="1"/>
            <a:r>
              <a:rPr lang="es-ES_tradnl"/>
              <a:t>Second level</a:t>
            </a:r>
          </a:p>
          <a:p>
            <a:pPr lvl="2"/>
            <a:r>
              <a:rPr lang="es-ES_tradnl"/>
              <a:t>Third level</a:t>
            </a:r>
          </a:p>
          <a:p>
            <a:pPr lvl="3"/>
            <a:r>
              <a:rPr lang="es-ES_tradnl"/>
              <a:t>Fourth level</a:t>
            </a:r>
          </a:p>
          <a:p>
            <a:pPr lvl="4"/>
            <a:r>
              <a:rPr lang="es-ES_tradnl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9AD5516A-8A23-F144-B97D-60FA64F30D11}" type="datetimeFigureOut">
              <a:rPr lang="en-US" smtClean="0"/>
              <a:t>10/21/2025</a:t>
            </a:fld>
            <a:endParaRPr lang="es-ES_trad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s-ES_trad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7E1F8DC6-B80C-854C-9441-DE37BA7A0ACC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33222447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056775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Title Slide">
  <p:cSld name="4_Title Slide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36"/>
          <p:cNvSpPr txBox="1">
            <a:spLocks noGrp="1"/>
          </p:cNvSpPr>
          <p:nvPr>
            <p:ph type="ctrTitle"/>
          </p:nvPr>
        </p:nvSpPr>
        <p:spPr>
          <a:xfrm>
            <a:off x="1524000" y="455898"/>
            <a:ext cx="9144000" cy="11001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Open Sans"/>
              <a:buNone/>
              <a:defRPr sz="4800" b="1"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0810449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8_Title Slide">
  <p:cSld name="18_Title Slide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47"/>
          <p:cNvSpPr txBox="1">
            <a:spLocks noGrp="1"/>
          </p:cNvSpPr>
          <p:nvPr>
            <p:ph type="ctrTitle"/>
          </p:nvPr>
        </p:nvSpPr>
        <p:spPr>
          <a:xfrm>
            <a:off x="6590734" y="1105191"/>
            <a:ext cx="5173884" cy="16828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Open Sans"/>
              <a:buNone/>
              <a:defRPr sz="4800" b="1"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91698349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7_Title Slide">
  <p:cSld name="7_Title Slide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7"/>
          <p:cNvSpPr txBox="1">
            <a:spLocks noGrp="1"/>
          </p:cNvSpPr>
          <p:nvPr>
            <p:ph type="ctrTitle"/>
          </p:nvPr>
        </p:nvSpPr>
        <p:spPr>
          <a:xfrm>
            <a:off x="922116" y="937550"/>
            <a:ext cx="5173884" cy="17160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Open Sans"/>
              <a:buNone/>
              <a:defRPr sz="4800" b="1"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70214407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Defaul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4191383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61216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0" r:id="rId3"/>
    <p:sldLayoutId id="2147483662" r:id="rId4"/>
    <p:sldLayoutId id="2147483664" r:id="rId5"/>
    <p:sldLayoutId id="2147483661" r:id="rId6"/>
    <p:sldLayoutId id="2147483651" r:id="rId7"/>
    <p:sldLayoutId id="2147483669" r:id="rId8"/>
    <p:sldLayoutId id="2147483665" r:id="rId9"/>
    <p:sldLayoutId id="2147483672" r:id="rId10"/>
    <p:sldLayoutId id="2147483655" r:id="rId11"/>
    <p:sldLayoutId id="2147483663" r:id="rId12"/>
    <p:sldLayoutId id="2147483660" r:id="rId13"/>
    <p:sldLayoutId id="2147483654" r:id="rId14"/>
    <p:sldLayoutId id="2147483652" r:id="rId15"/>
    <p:sldLayoutId id="2147483653" r:id="rId16"/>
    <p:sldLayoutId id="2147483656" r:id="rId17"/>
    <p:sldLayoutId id="2147483657" r:id="rId18"/>
    <p:sldLayoutId id="2147483658" r:id="rId19"/>
    <p:sldLayoutId id="2147483659" r:id="rId20"/>
    <p:sldLayoutId id="2147483670" r:id="rId21"/>
    <p:sldLayoutId id="2147483674" r:id="rId22"/>
    <p:sldLayoutId id="2147483675" r:id="rId23"/>
    <p:sldLayoutId id="2147483676" r:id="rId24"/>
    <p:sldLayoutId id="2147483677" r:id="rId25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2.png"/><Relationship Id="rId5" Type="http://schemas.openxmlformats.org/officeDocument/2006/relationships/image" Target="../media/image16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2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8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2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9.png"/><Relationship Id="rId5" Type="http://schemas.openxmlformats.org/officeDocument/2006/relationships/image" Target="../media/image12.png"/><Relationship Id="rId4" Type="http://schemas.openxmlformats.org/officeDocument/2006/relationships/image" Target="../media/image14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9.png"/><Relationship Id="rId5" Type="http://schemas.openxmlformats.org/officeDocument/2006/relationships/image" Target="../media/image12.png"/><Relationship Id="rId4" Type="http://schemas.openxmlformats.org/officeDocument/2006/relationships/image" Target="../media/image14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notesSlide" Target="../notesSlides/notesSlide7.xml"/><Relationship Id="rId7" Type="http://schemas.openxmlformats.org/officeDocument/2006/relationships/image" Target="../media/image19.png"/><Relationship Id="rId2" Type="http://schemas.openxmlformats.org/officeDocument/2006/relationships/slideLayout" Target="../slideLayouts/slideLayout8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2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notesSlide" Target="../notesSlides/notesSlide8.xml"/><Relationship Id="rId7" Type="http://schemas.openxmlformats.org/officeDocument/2006/relationships/image" Target="../media/image19.png"/><Relationship Id="rId2" Type="http://schemas.openxmlformats.org/officeDocument/2006/relationships/slideLayout" Target="../slideLayouts/slideLayout8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12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notesSlide" Target="../notesSlides/notesSlide9.xml"/><Relationship Id="rId7" Type="http://schemas.openxmlformats.org/officeDocument/2006/relationships/image" Target="../media/image19.png"/><Relationship Id="rId2" Type="http://schemas.openxmlformats.org/officeDocument/2006/relationships/slideLayout" Target="../slideLayouts/slideLayout8.xml"/><Relationship Id="rId1" Type="http://schemas.openxmlformats.org/officeDocument/2006/relationships/themeOverride" Target="../theme/themeOverride3.xml"/><Relationship Id="rId6" Type="http://schemas.openxmlformats.org/officeDocument/2006/relationships/image" Target="../media/image12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20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12.png"/><Relationship Id="rId9" Type="http://schemas.openxmlformats.org/officeDocument/2006/relationships/image" Target="../media/image14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9.png"/><Relationship Id="rId5" Type="http://schemas.openxmlformats.org/officeDocument/2006/relationships/image" Target="../media/image12.png"/><Relationship Id="rId4" Type="http://schemas.openxmlformats.org/officeDocument/2006/relationships/image" Target="../media/image14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20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12.png"/><Relationship Id="rId9" Type="http://schemas.openxmlformats.org/officeDocument/2006/relationships/image" Target="../media/image14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32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4.png"/><Relationship Id="rId5" Type="http://schemas.openxmlformats.org/officeDocument/2006/relationships/image" Target="../media/image33.jpe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7" Type="http://schemas.openxmlformats.org/officeDocument/2006/relationships/image" Target="../media/image14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svg"/><Relationship Id="rId11" Type="http://schemas.openxmlformats.org/officeDocument/2006/relationships/image" Target="../media/image40.png"/><Relationship Id="rId5" Type="http://schemas.openxmlformats.org/officeDocument/2006/relationships/image" Target="../media/image13.png"/><Relationship Id="rId10" Type="http://schemas.openxmlformats.org/officeDocument/2006/relationships/image" Target="../media/image39.png"/><Relationship Id="rId4" Type="http://schemas.openxmlformats.org/officeDocument/2006/relationships/image" Target="../media/image12.png"/><Relationship Id="rId9" Type="http://schemas.openxmlformats.org/officeDocument/2006/relationships/image" Target="../media/image38.png"/><Relationship Id="rId1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2.png"/><Relationship Id="rId7" Type="http://schemas.openxmlformats.org/officeDocument/2006/relationships/image" Target="../media/image4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32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svg"/><Relationship Id="rId11" Type="http://schemas.openxmlformats.org/officeDocument/2006/relationships/image" Target="../media/image48.png"/><Relationship Id="rId5" Type="http://schemas.openxmlformats.org/officeDocument/2006/relationships/image" Target="../media/image13.png"/><Relationship Id="rId10" Type="http://schemas.openxmlformats.org/officeDocument/2006/relationships/image" Target="../media/image47.png"/><Relationship Id="rId4" Type="http://schemas.openxmlformats.org/officeDocument/2006/relationships/image" Target="../media/image12.png"/><Relationship Id="rId9" Type="http://schemas.openxmlformats.org/officeDocument/2006/relationships/image" Target="../media/image4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9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32.png"/><Relationship Id="rId7" Type="http://schemas.openxmlformats.org/officeDocument/2006/relationships/image" Target="../media/image5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2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57.png"/><Relationship Id="rId3" Type="http://schemas.openxmlformats.org/officeDocument/2006/relationships/image" Target="../media/image12.png"/><Relationship Id="rId7" Type="http://schemas.openxmlformats.org/officeDocument/2006/relationships/image" Target="../media/image55.png"/><Relationship Id="rId12" Type="http://schemas.openxmlformats.org/officeDocument/2006/relationships/image" Target="../media/image5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8.xml"/><Relationship Id="rId6" Type="http://schemas.microsoft.com/office/2007/relationships/hdphoto" Target="../media/hdphoto2.wdp"/><Relationship Id="rId11" Type="http://schemas.openxmlformats.org/officeDocument/2006/relationships/image" Target="../media/image14.svg"/><Relationship Id="rId5" Type="http://schemas.openxmlformats.org/officeDocument/2006/relationships/image" Target="../media/image54.png"/><Relationship Id="rId10" Type="http://schemas.openxmlformats.org/officeDocument/2006/relationships/image" Target="../media/image13.png"/><Relationship Id="rId4" Type="http://schemas.openxmlformats.org/officeDocument/2006/relationships/image" Target="../media/image53.png"/><Relationship Id="rId9" Type="http://schemas.openxmlformats.org/officeDocument/2006/relationships/image" Target="../media/image19.png"/><Relationship Id="rId14" Type="http://schemas.microsoft.com/office/2007/relationships/hdphoto" Target="../media/hdphoto4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5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5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60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1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7" Type="http://schemas.openxmlformats.org/officeDocument/2006/relationships/image" Target="../media/image14.sv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2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14.sv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3.png"/><Relationship Id="rId5" Type="http://schemas.openxmlformats.org/officeDocument/2006/relationships/image" Target="../media/image63.png"/><Relationship Id="rId4" Type="http://schemas.openxmlformats.org/officeDocument/2006/relationships/image" Target="../media/image1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9.png"/><Relationship Id="rId12" Type="http://schemas.openxmlformats.org/officeDocument/2006/relationships/image" Target="../media/image14.sv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12.png"/><Relationship Id="rId11" Type="http://schemas.openxmlformats.org/officeDocument/2006/relationships/image" Target="../media/image13.png"/><Relationship Id="rId5" Type="http://schemas.openxmlformats.org/officeDocument/2006/relationships/image" Target="../media/image32.png"/><Relationship Id="rId10" Type="http://schemas.microsoft.com/office/2007/relationships/hdphoto" Target="../media/hdphoto4.wdp"/><Relationship Id="rId4" Type="http://schemas.openxmlformats.org/officeDocument/2006/relationships/notesSlide" Target="../notesSlides/notesSlide31.xml"/><Relationship Id="rId9" Type="http://schemas.openxmlformats.org/officeDocument/2006/relationships/image" Target="../media/image57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2.png"/><Relationship Id="rId7" Type="http://schemas.openxmlformats.org/officeDocument/2006/relationships/image" Target="../media/image67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6.png"/><Relationship Id="rId5" Type="http://schemas.microsoft.com/office/2007/relationships/hdphoto" Target="../media/hdphoto5.wdp"/><Relationship Id="rId4" Type="http://schemas.openxmlformats.org/officeDocument/2006/relationships/image" Target="../media/image65.png"/><Relationship Id="rId9" Type="http://schemas.openxmlformats.org/officeDocument/2006/relationships/image" Target="../media/image14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68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32.png"/><Relationship Id="rId7" Type="http://schemas.openxmlformats.org/officeDocument/2006/relationships/image" Target="../media/image69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71.png"/><Relationship Id="rId4" Type="http://schemas.openxmlformats.org/officeDocument/2006/relationships/image" Target="../media/image1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72.jpe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4.sv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37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12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74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7" Type="http://schemas.openxmlformats.org/officeDocument/2006/relationships/image" Target="../media/image14.sv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20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jpeg"/><Relationship Id="rId3" Type="http://schemas.openxmlformats.org/officeDocument/2006/relationships/image" Target="../media/image1.png"/><Relationship Id="rId7" Type="http://schemas.openxmlformats.org/officeDocument/2006/relationships/image" Target="../media/image77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79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80.png"/><Relationship Id="rId4" Type="http://schemas.openxmlformats.org/officeDocument/2006/relationships/notesSlide" Target="../notesSlides/notesSlide4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81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4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82.png"/><Relationship Id="rId4" Type="http://schemas.openxmlformats.org/officeDocument/2006/relationships/notesSlide" Target="../notesSlides/notesSlide44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83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5.png"/><Relationship Id="rId5" Type="http://schemas.openxmlformats.org/officeDocument/2006/relationships/image" Target="../media/image12.png"/><Relationship Id="rId4" Type="http://schemas.openxmlformats.org/officeDocument/2006/relationships/image" Target="../media/image84.jpe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13" Type="http://schemas.openxmlformats.org/officeDocument/2006/relationships/image" Target="../media/image92.png"/><Relationship Id="rId3" Type="http://schemas.openxmlformats.org/officeDocument/2006/relationships/image" Target="../media/image86.png"/><Relationship Id="rId7" Type="http://schemas.microsoft.com/office/2007/relationships/hdphoto" Target="../media/hdphoto6.wdp"/><Relationship Id="rId12" Type="http://schemas.microsoft.com/office/2007/relationships/hdphoto" Target="../media/hdphoto7.wdp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9.png"/><Relationship Id="rId11" Type="http://schemas.openxmlformats.org/officeDocument/2006/relationships/image" Target="../media/image91.png"/><Relationship Id="rId5" Type="http://schemas.openxmlformats.org/officeDocument/2006/relationships/image" Target="../media/image88.png"/><Relationship Id="rId15" Type="http://schemas.openxmlformats.org/officeDocument/2006/relationships/image" Target="../media/image14.svg"/><Relationship Id="rId10" Type="http://schemas.openxmlformats.org/officeDocument/2006/relationships/image" Target="../media/image32.png"/><Relationship Id="rId4" Type="http://schemas.openxmlformats.org/officeDocument/2006/relationships/image" Target="../media/image87.png"/><Relationship Id="rId9" Type="http://schemas.openxmlformats.org/officeDocument/2006/relationships/image" Target="../media/image12.png"/><Relationship Id="rId14" Type="http://schemas.openxmlformats.org/officeDocument/2006/relationships/image" Target="../media/image13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12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94.jpeg"/><Relationship Id="rId5" Type="http://schemas.openxmlformats.org/officeDocument/2006/relationships/image" Target="../media/image93.jpeg"/><Relationship Id="rId4" Type="http://schemas.openxmlformats.org/officeDocument/2006/relationships/image" Target="../media/image32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2.png"/><Relationship Id="rId5" Type="http://schemas.openxmlformats.org/officeDocument/2006/relationships/image" Target="../media/image95.png"/><Relationship Id="rId4" Type="http://schemas.openxmlformats.org/officeDocument/2006/relationships/notesSlide" Target="../notesSlides/notesSlide48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openxmlformats.org/officeDocument/2006/relationships/image" Target="../media/image12.png"/><Relationship Id="rId7" Type="http://schemas.openxmlformats.org/officeDocument/2006/relationships/image" Target="../media/image98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97.png"/><Relationship Id="rId11" Type="http://schemas.openxmlformats.org/officeDocument/2006/relationships/image" Target="../media/image100.png"/><Relationship Id="rId5" Type="http://schemas.openxmlformats.org/officeDocument/2006/relationships/image" Target="../media/image96.jpeg"/><Relationship Id="rId10" Type="http://schemas.openxmlformats.org/officeDocument/2006/relationships/image" Target="../media/image14.svg"/><Relationship Id="rId4" Type="http://schemas.openxmlformats.org/officeDocument/2006/relationships/image" Target="../media/image32.png"/><Relationship Id="rId9" Type="http://schemas.openxmlformats.org/officeDocument/2006/relationships/image" Target="../media/image13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4.sv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3.png"/><Relationship Id="rId5" Type="http://schemas.openxmlformats.org/officeDocument/2006/relationships/image" Target="../media/image32.png"/><Relationship Id="rId4" Type="http://schemas.openxmlformats.org/officeDocument/2006/relationships/notesSlide" Target="../notesSlides/notesSlide50.xml"/><Relationship Id="rId9" Type="http://schemas.openxmlformats.org/officeDocument/2006/relationships/image" Target="../media/image12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7" Type="http://schemas.openxmlformats.org/officeDocument/2006/relationships/image" Target="../media/image14.sv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20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03.pn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32.png"/><Relationship Id="rId5" Type="http://schemas.openxmlformats.org/officeDocument/2006/relationships/image" Target="../media/image12.png"/><Relationship Id="rId10" Type="http://schemas.openxmlformats.org/officeDocument/2006/relationships/image" Target="../media/image14.svg"/><Relationship Id="rId4" Type="http://schemas.openxmlformats.org/officeDocument/2006/relationships/notesSlide" Target="../notesSlides/notesSlide53.xml"/><Relationship Id="rId9" Type="http://schemas.openxmlformats.org/officeDocument/2006/relationships/image" Target="../media/image13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05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32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5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06.png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32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55.xml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3.png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32.png"/><Relationship Id="rId5" Type="http://schemas.openxmlformats.org/officeDocument/2006/relationships/image" Target="../media/image12.png"/><Relationship Id="rId10" Type="http://schemas.openxmlformats.org/officeDocument/2006/relationships/image" Target="../media/image108.png"/><Relationship Id="rId4" Type="http://schemas.openxmlformats.org/officeDocument/2006/relationships/notesSlide" Target="../notesSlides/notesSlide56.xml"/><Relationship Id="rId9" Type="http://schemas.openxmlformats.org/officeDocument/2006/relationships/image" Target="../media/image107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09.png"/><Relationship Id="rId4" Type="http://schemas.openxmlformats.org/officeDocument/2006/relationships/image" Target="../media/image12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10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B0F6F021-28D2-6EBE-C864-7EB401ECC3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19" b="11307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B586487-DD79-5362-59F0-5A7C102F7330}"/>
              </a:ext>
            </a:extLst>
          </p:cNvPr>
          <p:cNvSpPr/>
          <p:nvPr/>
        </p:nvSpPr>
        <p:spPr>
          <a:xfrm>
            <a:off x="-1" y="-2"/>
            <a:ext cx="12192000" cy="6858000"/>
          </a:xfrm>
          <a:prstGeom prst="rect">
            <a:avLst/>
          </a:prstGeom>
          <a:solidFill>
            <a:srgbClr val="002164">
              <a:alpha val="34000"/>
            </a:srgbClr>
          </a:solidFill>
          <a:ln>
            <a:noFill/>
          </a:ln>
          <a:effectLst>
            <a:outerShdw blurRad="40000" dist="23000" dir="5400000" rotWithShape="0"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pic>
        <p:nvPicPr>
          <p:cNvPr id="9" name="Picture 8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70CA5849-0CED-B55E-3A2F-862325147B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3780" y="5916970"/>
            <a:ext cx="1455179" cy="7488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33A06004-13F0-E6BE-CF7C-D3F1F7D446E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88477" y="4668605"/>
            <a:ext cx="5819165" cy="755195"/>
          </a:xfrm>
          <a:prstGeom prst="rect">
            <a:avLst/>
          </a:prstGeom>
        </p:spPr>
      </p:pic>
      <p:sp>
        <p:nvSpPr>
          <p:cNvPr id="3" name="TextBox 6">
            <a:extLst>
              <a:ext uri="{FF2B5EF4-FFF2-40B4-BE49-F238E27FC236}">
                <a16:creationId xmlns:a16="http://schemas.microsoft.com/office/drawing/2014/main" id="{FA69756C-FB82-013C-3D40-4EEE92DA9246}"/>
              </a:ext>
            </a:extLst>
          </p:cNvPr>
          <p:cNvSpPr txBox="1"/>
          <p:nvPr/>
        </p:nvSpPr>
        <p:spPr>
          <a:xfrm>
            <a:off x="6900547" y="6665770"/>
            <a:ext cx="1996755" cy="1897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s-ES_tradnl" sz="600" i="1" noProof="0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*Imagen generada con </a:t>
            </a:r>
            <a:r>
              <a:rPr lang="es-ES_tradnl" sz="600" i="1" noProof="0" err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ChatGPT</a:t>
            </a:r>
            <a:endParaRPr lang="es-ES_tradnl" sz="600" i="1" noProof="0">
              <a:solidFill>
                <a:srgbClr val="04FEFF"/>
              </a:solidFill>
              <a:latin typeface="Montserrat" pitchFamily="2" charset="77"/>
              <a:cs typeface="Poppins Medium" pitchFamily="2" charset="7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393F57-CCDB-C263-0CC7-CDB90EFD3AA3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F2AD5E1B-82F2-FB4D-B5AA-03C34922153C}"/>
              </a:ext>
            </a:extLst>
          </p:cNvPr>
          <p:cNvSpPr txBox="1"/>
          <p:nvPr/>
        </p:nvSpPr>
        <p:spPr>
          <a:xfrm>
            <a:off x="1219234" y="3536741"/>
            <a:ext cx="9748373" cy="23698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s-MX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br>
              <a:rPr lang="es-ES_tradnl" sz="2000" spc="300" noProof="0">
                <a:latin typeface="Montserrat Light" pitchFamily="2" charset="77"/>
                <a:ea typeface="Lato Black"/>
                <a:cs typeface="Lato Black"/>
              </a:rPr>
            </a:br>
            <a:r>
              <a:rPr lang="es-ES_tradnl" sz="3600" b="1" spc="300">
                <a:solidFill>
                  <a:srgbClr val="4BD7FF"/>
                </a:solidFill>
                <a:latin typeface="Montserrat Light"/>
                <a:ea typeface="Lato Black"/>
                <a:cs typeface="Lato Black"/>
              </a:rPr>
              <a:t>VENDER EN LA ERA DIGITAL</a:t>
            </a:r>
            <a:endParaRPr lang="es-ES_tradnl" sz="3600" noProof="0">
              <a:ea typeface="Calibri"/>
              <a:cs typeface="Calibri"/>
            </a:endParaRPr>
          </a:p>
          <a:p>
            <a:pPr algn="ctr"/>
            <a:r>
              <a:rPr lang="es-ES_tradnl" sz="2800" spc="300">
                <a:solidFill>
                  <a:schemeClr val="bg1"/>
                </a:solidFill>
                <a:latin typeface="Montserrat Light"/>
                <a:ea typeface="Lato Black"/>
                <a:cs typeface="Lato Black"/>
              </a:rPr>
              <a:t>TENDENCIAS QUE ESTÁN REVOLUCIONANDO EL MUNDO DE LAS</a:t>
            </a:r>
            <a:br>
              <a:rPr lang="es-ES_tradnl" sz="2800" b="1" spc="300" noProof="0">
                <a:latin typeface="Montserrat Light" pitchFamily="2" charset="77"/>
                <a:ea typeface="Lato Black"/>
                <a:cs typeface="Lato Black"/>
              </a:rPr>
            </a:br>
            <a:r>
              <a:rPr lang="es-ES_tradnl" sz="3600" b="1">
                <a:solidFill>
                  <a:srgbClr val="4BD7FF"/>
                </a:solidFill>
                <a:latin typeface="Montserrat"/>
                <a:ea typeface="Lato"/>
                <a:cs typeface="Lato"/>
              </a:rPr>
              <a:t>VENTAS</a:t>
            </a:r>
            <a:endParaRPr lang="es-ES_tradnl" sz="3600" noProof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03087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o-STEVE-JOBS-facebook_2 – IMPACTA">
            <a:extLst>
              <a:ext uri="{FF2B5EF4-FFF2-40B4-BE49-F238E27FC236}">
                <a16:creationId xmlns:a16="http://schemas.microsoft.com/office/drawing/2014/main" id="{8794FEC3-9996-476E-51E2-6936AF252C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5206" y="582998"/>
            <a:ext cx="7239492" cy="627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4">
            <a:extLst>
              <a:ext uri="{FF2B5EF4-FFF2-40B4-BE49-F238E27FC236}">
                <a16:creationId xmlns:a16="http://schemas.microsoft.com/office/drawing/2014/main" id="{BD23E2B2-68B4-1DF5-FBB3-A3E332F958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097" t="82861" r="5292" b="21"/>
          <a:stretch/>
        </p:blipFill>
        <p:spPr>
          <a:xfrm>
            <a:off x="0" y="5587051"/>
            <a:ext cx="12201066" cy="1270949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0F4E140B-379C-9D07-1CB6-78D856A08803}"/>
              </a:ext>
            </a:extLst>
          </p:cNvPr>
          <p:cNvSpPr txBox="1">
            <a:spLocks/>
          </p:cNvSpPr>
          <p:nvPr/>
        </p:nvSpPr>
        <p:spPr>
          <a:xfrm>
            <a:off x="472725" y="570302"/>
            <a:ext cx="8201492" cy="130006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ES_tradnl" b="1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¿Porque creer en la innovación?</a:t>
            </a:r>
          </a:p>
          <a:p>
            <a:endParaRPr lang="es-ES_tradnl" b="1" noProof="0">
              <a:solidFill>
                <a:schemeClr val="bg1"/>
              </a:solidFill>
              <a:latin typeface="Montserrat" pitchFamily="2" charset="77"/>
              <a:cs typeface="Poppins SemiBold" pitchFamily="2" charset="77"/>
            </a:endParaRPr>
          </a:p>
        </p:txBody>
      </p:sp>
      <p:pic>
        <p:nvPicPr>
          <p:cNvPr id="9" name="Picture 8" descr="A picture containing heron&#10;&#10;Description automatically generated">
            <a:extLst>
              <a:ext uri="{FF2B5EF4-FFF2-40B4-BE49-F238E27FC236}">
                <a16:creationId xmlns:a16="http://schemas.microsoft.com/office/drawing/2014/main" id="{5E921C05-6495-8057-5372-21EFCEA8247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134" t="30354" b="33901"/>
          <a:stretch/>
        </p:blipFill>
        <p:spPr>
          <a:xfrm>
            <a:off x="472725" y="2172705"/>
            <a:ext cx="1792297" cy="675319"/>
          </a:xfrm>
          <a:prstGeom prst="rect">
            <a:avLst/>
          </a:prstGeom>
        </p:spPr>
      </p:pic>
      <p:pic>
        <p:nvPicPr>
          <p:cNvPr id="2" name="Picture 1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D8CC9E2F-D639-1578-4E25-F7317FF39A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11315" y="6092073"/>
            <a:ext cx="1455179" cy="748800"/>
          </a:xfrm>
          <a:prstGeom prst="rect">
            <a:avLst/>
          </a:prstGeom>
        </p:spPr>
      </p:pic>
      <p:sp>
        <p:nvSpPr>
          <p:cNvPr id="4" name="TextBox 8">
            <a:extLst>
              <a:ext uri="{FF2B5EF4-FFF2-40B4-BE49-F238E27FC236}">
                <a16:creationId xmlns:a16="http://schemas.microsoft.com/office/drawing/2014/main" id="{BEA60A5B-0FE0-7F5B-B437-EDD2F1705BF5}"/>
              </a:ext>
            </a:extLst>
          </p:cNvPr>
          <p:cNvSpPr txBox="1"/>
          <p:nvPr/>
        </p:nvSpPr>
        <p:spPr>
          <a:xfrm>
            <a:off x="472725" y="3150366"/>
            <a:ext cx="3999873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2800" i="1" noProof="0">
                <a:solidFill>
                  <a:schemeClr val="bg1"/>
                </a:solidFill>
                <a:latin typeface="Montserrat Medium" pitchFamily="2" charset="77"/>
              </a:rPr>
              <a:t>“La innovación distingue a los líderes de los seguidores.”</a:t>
            </a:r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8AD40423-43E0-18DE-9A27-7ADAB994B474}"/>
              </a:ext>
            </a:extLst>
          </p:cNvPr>
          <p:cNvSpPr txBox="1"/>
          <p:nvPr/>
        </p:nvSpPr>
        <p:spPr>
          <a:xfrm>
            <a:off x="472725" y="5112290"/>
            <a:ext cx="30186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1600" i="1" noProof="0">
                <a:solidFill>
                  <a:srgbClr val="00B0F0"/>
                </a:solidFill>
                <a:latin typeface="Montserrat Medium" pitchFamily="2" charset="77"/>
              </a:rPr>
              <a:t>⎯  Steve Jobs</a:t>
            </a:r>
            <a:endParaRPr lang="es-ES_tradnl" sz="1600" noProof="0"/>
          </a:p>
        </p:txBody>
      </p:sp>
      <p:pic>
        <p:nvPicPr>
          <p:cNvPr id="19" name="Imagen 18">
            <a:extLst>
              <a:ext uri="{FF2B5EF4-FFF2-40B4-BE49-F238E27FC236}">
                <a16:creationId xmlns:a16="http://schemas.microsoft.com/office/drawing/2014/main" id="{92C10D19-9583-BFCB-A712-867C37CF8F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75687" y="370581"/>
            <a:ext cx="2048716" cy="2048716"/>
          </a:xfrm>
          <a:prstGeom prst="rect">
            <a:avLst/>
          </a:prstGeom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65B28C93-6EFD-F0F6-5D0A-167CC0261BE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50108">
            <a:off x="5237926" y="2217268"/>
            <a:ext cx="1300061" cy="1300061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06987D8F-96EA-7494-7BBB-CB8AD63D264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8787746">
            <a:off x="3254532" y="5044676"/>
            <a:ext cx="812335" cy="8123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B588F84-EFA0-B8E6-39FB-AEDE1F81CB9D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707347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41B6A22F-2231-CC2A-5332-8F64285DB7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71A41AFE-FCA8-A1AF-A757-EE350411373C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324795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4000" b="1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  <a:sym typeface="Open Sans"/>
              </a:rPr>
              <a:t>¿Qué es Innovación?</a:t>
            </a:r>
          </a:p>
          <a:p>
            <a:pPr algn="l"/>
            <a:endParaRPr lang="es-ES_tradnl" sz="3200" b="1" noProof="0">
              <a:solidFill>
                <a:schemeClr val="bg1"/>
              </a:solidFill>
              <a:latin typeface="Poppins SemiBold" pitchFamily="2" charset="77"/>
              <a:cs typeface="Poppins SemiBold" pitchFamily="2" charset="77"/>
              <a:sym typeface="Open Sans"/>
            </a:endParaRP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D5BEF82D-2841-8BB9-C6FD-8B0D0D95F8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4051" y="1210079"/>
            <a:ext cx="3842084" cy="4977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18EAFC-A582-C546-E864-5F38CC0EBF38}"/>
              </a:ext>
            </a:extLst>
          </p:cNvPr>
          <p:cNvSpPr txBox="1"/>
          <p:nvPr/>
        </p:nvSpPr>
        <p:spPr>
          <a:xfrm>
            <a:off x="784887" y="2274838"/>
            <a:ext cx="443914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2400" noProof="0">
                <a:solidFill>
                  <a:schemeClr val="bg1"/>
                </a:solidFill>
                <a:latin typeface="Montserrat" pitchFamily="2" charset="77"/>
              </a:rPr>
              <a:t>“Es la </a:t>
            </a:r>
            <a:r>
              <a:rPr lang="es-ES_tradnl" sz="2400" b="1" i="1" noProof="0">
                <a:solidFill>
                  <a:schemeClr val="bg1"/>
                </a:solidFill>
                <a:latin typeface="Montserrat" pitchFamily="2" charset="77"/>
              </a:rPr>
              <a:t>implementación práctica de las ideas </a:t>
            </a:r>
            <a:r>
              <a:rPr lang="es-ES_tradnl" sz="2400" noProof="0">
                <a:solidFill>
                  <a:schemeClr val="bg1"/>
                </a:solidFill>
                <a:latin typeface="Montserrat" pitchFamily="2" charset="77"/>
              </a:rPr>
              <a:t>que resulta en nuevos productos o servicios, o en la mejora de la oferta de productos o servicios"</a:t>
            </a:r>
          </a:p>
        </p:txBody>
      </p:sp>
      <p:pic>
        <p:nvPicPr>
          <p:cNvPr id="2" name="Picture 6" descr="What Is Marketing Myopia? The Definition, With Examples">
            <a:extLst>
              <a:ext uri="{FF2B5EF4-FFF2-40B4-BE49-F238E27FC236}">
                <a16:creationId xmlns:a16="http://schemas.microsoft.com/office/drawing/2014/main" id="{DF8D5E1A-CB89-6DCE-D91A-2D183847AC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703"/>
          <a:stretch/>
        </p:blipFill>
        <p:spPr bwMode="auto">
          <a:xfrm>
            <a:off x="5733401" y="1405295"/>
            <a:ext cx="5565083" cy="457527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38E0E42-CECD-8891-7259-D7D800CD29F3}"/>
              </a:ext>
            </a:extLst>
          </p:cNvPr>
          <p:cNvSpPr/>
          <p:nvPr/>
        </p:nvSpPr>
        <p:spPr>
          <a:xfrm flipV="1">
            <a:off x="870723" y="3045286"/>
            <a:ext cx="1346655" cy="45719"/>
          </a:xfrm>
          <a:prstGeom prst="rect">
            <a:avLst/>
          </a:prstGeom>
          <a:solidFill>
            <a:srgbClr val="4BD7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pic>
        <p:nvPicPr>
          <p:cNvPr id="8" name="Picture 7" descr="A picture containing silhouette, light, blur&#10;&#10;Description automatically generated">
            <a:extLst>
              <a:ext uri="{FF2B5EF4-FFF2-40B4-BE49-F238E27FC236}">
                <a16:creationId xmlns:a16="http://schemas.microsoft.com/office/drawing/2014/main" id="{4393ABD7-9204-A1AE-2DDD-F5EB64C2F3C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4094" t="26386" r="18535" b="32517"/>
          <a:stretch/>
        </p:blipFill>
        <p:spPr>
          <a:xfrm>
            <a:off x="0" y="4738254"/>
            <a:ext cx="2443425" cy="2119745"/>
          </a:xfrm>
          <a:prstGeom prst="rect">
            <a:avLst/>
          </a:prstGeom>
        </p:spPr>
      </p:pic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1A5BB4D1-6D34-96B2-DAC6-14728247412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7240" t="38256" r="34718" b="22506"/>
          <a:stretch/>
        </p:blipFill>
        <p:spPr>
          <a:xfrm rot="10800000" flipH="1" flipV="1">
            <a:off x="9836727" y="0"/>
            <a:ext cx="2355273" cy="192370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F0D258D-9F28-29AD-9F4B-A98DEFB9A196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3990520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1CEDF95-9B4F-A94D-C8CC-A5479C2F10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8074" y="611637"/>
            <a:ext cx="5480436" cy="5480436"/>
          </a:xfrm>
          <a:prstGeom prst="round2Diag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ound Diagonal Corner Rectangle 10">
            <a:extLst>
              <a:ext uri="{FF2B5EF4-FFF2-40B4-BE49-F238E27FC236}">
                <a16:creationId xmlns:a16="http://schemas.microsoft.com/office/drawing/2014/main" id="{BAF9ECD7-B0A1-3A39-6291-6E7E2676803D}"/>
              </a:ext>
            </a:extLst>
          </p:cNvPr>
          <p:cNvSpPr/>
          <p:nvPr/>
        </p:nvSpPr>
        <p:spPr>
          <a:xfrm>
            <a:off x="5958074" y="481525"/>
            <a:ext cx="5485166" cy="5610548"/>
          </a:xfrm>
          <a:prstGeom prst="round2DiagRect">
            <a:avLst/>
          </a:prstGeom>
          <a:solidFill>
            <a:srgbClr val="002164">
              <a:alpha val="14829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F4E140B-379C-9D07-1CB6-78D856A08803}"/>
              </a:ext>
            </a:extLst>
          </p:cNvPr>
          <p:cNvSpPr txBox="1">
            <a:spLocks/>
          </p:cNvSpPr>
          <p:nvPr/>
        </p:nvSpPr>
        <p:spPr>
          <a:xfrm>
            <a:off x="472725" y="570302"/>
            <a:ext cx="4598038" cy="130006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ES_tradnl" b="1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¿Cómo vivir la innovación?</a:t>
            </a:r>
          </a:p>
          <a:p>
            <a:endParaRPr lang="es-ES_tradnl" b="1" noProof="0">
              <a:solidFill>
                <a:schemeClr val="bg1"/>
              </a:solidFill>
              <a:latin typeface="Montserrat" pitchFamily="2" charset="77"/>
              <a:cs typeface="Poppins SemiBold" pitchFamily="2" charset="77"/>
            </a:endParaRPr>
          </a:p>
        </p:txBody>
      </p:sp>
      <p:pic>
        <p:nvPicPr>
          <p:cNvPr id="9" name="Picture 8" descr="A picture containing heron&#10;&#10;Description automatically generated">
            <a:extLst>
              <a:ext uri="{FF2B5EF4-FFF2-40B4-BE49-F238E27FC236}">
                <a16:creationId xmlns:a16="http://schemas.microsoft.com/office/drawing/2014/main" id="{5E921C05-6495-8057-5372-21EFCEA8247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134" t="30354" b="33901"/>
          <a:stretch/>
        </p:blipFill>
        <p:spPr>
          <a:xfrm>
            <a:off x="472725" y="2172705"/>
            <a:ext cx="1792297" cy="675319"/>
          </a:xfrm>
          <a:prstGeom prst="rect">
            <a:avLst/>
          </a:prstGeom>
        </p:spPr>
      </p:pic>
      <p:pic>
        <p:nvPicPr>
          <p:cNvPr id="2" name="Picture 1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D8CC9E2F-D639-1578-4E25-F7317FF39A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11315" y="6092073"/>
            <a:ext cx="1455179" cy="748800"/>
          </a:xfrm>
          <a:prstGeom prst="rect">
            <a:avLst/>
          </a:prstGeom>
        </p:spPr>
      </p:pic>
      <p:sp>
        <p:nvSpPr>
          <p:cNvPr id="4" name="TextBox 8">
            <a:extLst>
              <a:ext uri="{FF2B5EF4-FFF2-40B4-BE49-F238E27FC236}">
                <a16:creationId xmlns:a16="http://schemas.microsoft.com/office/drawing/2014/main" id="{BEA60A5B-0FE0-7F5B-B437-EDD2F1705BF5}"/>
              </a:ext>
            </a:extLst>
          </p:cNvPr>
          <p:cNvSpPr txBox="1"/>
          <p:nvPr/>
        </p:nvSpPr>
        <p:spPr>
          <a:xfrm>
            <a:off x="472725" y="3072216"/>
            <a:ext cx="3999873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2800" i="1" noProof="0">
                <a:solidFill>
                  <a:schemeClr val="bg1"/>
                </a:solidFill>
                <a:latin typeface="Montserrat Medium" pitchFamily="2" charset="77"/>
              </a:rPr>
              <a:t>El hombre que no conoce su historia está condenado a repetirla…</a:t>
            </a:r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8AD40423-43E0-18DE-9A27-7ADAB994B474}"/>
              </a:ext>
            </a:extLst>
          </p:cNvPr>
          <p:cNvSpPr txBox="1"/>
          <p:nvPr/>
        </p:nvSpPr>
        <p:spPr>
          <a:xfrm>
            <a:off x="472725" y="5112290"/>
            <a:ext cx="301862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1600" i="1" noProof="0">
                <a:solidFill>
                  <a:srgbClr val="00B0F0"/>
                </a:solidFill>
                <a:latin typeface="Montserrat Medium" pitchFamily="2" charset="77"/>
              </a:rPr>
              <a:t>⎯  Jorge Agustín Nicolás Ruiz de Santayana</a:t>
            </a:r>
            <a:endParaRPr lang="es-ES_tradnl" sz="1600" noProof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F53B20-E384-937C-FA49-642A7A793D85}"/>
              </a:ext>
            </a:extLst>
          </p:cNvPr>
          <p:cNvSpPr txBox="1"/>
          <p:nvPr/>
        </p:nvSpPr>
        <p:spPr>
          <a:xfrm>
            <a:off x="5958074" y="6222185"/>
            <a:ext cx="1996755" cy="1897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*Imagen generada con </a:t>
            </a:r>
            <a:r>
              <a:rPr lang="es-ES_tradnl" noProof="0" err="1"/>
              <a:t>ChatGPT</a:t>
            </a:r>
            <a:endParaRPr lang="es-ES_tradnl" noProof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42ED40-FF48-CF28-8AC2-85120C1D91FC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1535530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863497C7-5D18-837C-BA9C-4B5740B74F5C}"/>
              </a:ext>
            </a:extLst>
          </p:cNvPr>
          <p:cNvSpPr txBox="1">
            <a:spLocks/>
          </p:cNvSpPr>
          <p:nvPr/>
        </p:nvSpPr>
        <p:spPr>
          <a:xfrm>
            <a:off x="442757" y="404609"/>
            <a:ext cx="11070369" cy="7175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>
              <a:spcBef>
                <a:spcPct val="0"/>
              </a:spcBef>
              <a:buNone/>
              <a:defRPr sz="3200" i="1">
                <a:solidFill>
                  <a:schemeClr val="bg1"/>
                </a:solidFill>
                <a:latin typeface="Montserrat Medium" pitchFamily="2" charset="77"/>
              </a:defRPr>
            </a:lvl1pPr>
          </a:lstStyle>
          <a:p>
            <a:r>
              <a:rPr lang="es-ES_tradnl" b="1" i="0" noProof="0">
                <a:latin typeface="Montserrat" pitchFamily="2" charset="77"/>
              </a:rPr>
              <a:t>Cambios de paradigmas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0D39874D-E189-38CD-D04A-8E0EF747D0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7601" y="969808"/>
            <a:ext cx="3842084" cy="497763"/>
          </a:xfrm>
          <a:prstGeom prst="rect">
            <a:avLst/>
          </a:prstGeom>
        </p:spPr>
      </p:pic>
      <p:pic>
        <p:nvPicPr>
          <p:cNvPr id="3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B65B3C0E-EC02-DC8A-AF1C-5B7DE28854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01873" y="123414"/>
            <a:ext cx="1455179" cy="748800"/>
          </a:xfrm>
          <a:prstGeom prst="rect">
            <a:avLst/>
          </a:prstGeom>
        </p:spPr>
      </p:pic>
      <p:pic>
        <p:nvPicPr>
          <p:cNvPr id="4" name="Picture 1" descr="A picture containing silhouette, light, blur&#10;&#10;Description automatically generated">
            <a:extLst>
              <a:ext uri="{FF2B5EF4-FFF2-40B4-BE49-F238E27FC236}">
                <a16:creationId xmlns:a16="http://schemas.microsoft.com/office/drawing/2014/main" id="{2EED8F34-8CB5-0444-AD1C-B1C230C098E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4094" t="26386" r="18535" b="32517"/>
          <a:stretch/>
        </p:blipFill>
        <p:spPr>
          <a:xfrm>
            <a:off x="0" y="4738254"/>
            <a:ext cx="2443425" cy="2119745"/>
          </a:xfrm>
          <a:prstGeom prst="rect">
            <a:avLst/>
          </a:prstGeom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8EE629F7-FEA4-1DA6-6C93-481A4D87EA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425" y="1467571"/>
            <a:ext cx="7755963" cy="5170642"/>
          </a:xfrm>
          <a:prstGeom prst="round2Diag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BBDBA5-020F-FD06-0D92-0F4D8EC1CCAE}"/>
              </a:ext>
            </a:extLst>
          </p:cNvPr>
          <p:cNvSpPr txBox="1"/>
          <p:nvPr/>
        </p:nvSpPr>
        <p:spPr>
          <a:xfrm>
            <a:off x="8640174" y="6642253"/>
            <a:ext cx="3118428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Imagen generada con </a:t>
            </a:r>
            <a:r>
              <a:rPr lang="es-ES_tradnl" noProof="0" err="1"/>
              <a:t>ChatGPT</a:t>
            </a:r>
            <a:endParaRPr lang="es-ES_tradnl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B1C2B6-F420-58D5-5560-A693A1F2DB75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16099835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ECAA40-E0C2-9D1A-EA10-F984608AC5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2A44C25-09C2-AB9E-B4B2-AF9AC7A9495C}"/>
              </a:ext>
            </a:extLst>
          </p:cNvPr>
          <p:cNvSpPr txBox="1">
            <a:spLocks/>
          </p:cNvSpPr>
          <p:nvPr/>
        </p:nvSpPr>
        <p:spPr>
          <a:xfrm>
            <a:off x="442757" y="404609"/>
            <a:ext cx="11070369" cy="7175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>
              <a:spcBef>
                <a:spcPct val="0"/>
              </a:spcBef>
              <a:buNone/>
              <a:defRPr sz="3200" i="1">
                <a:solidFill>
                  <a:schemeClr val="bg1"/>
                </a:solidFill>
                <a:latin typeface="Montserrat Medium" pitchFamily="2" charset="77"/>
              </a:defRPr>
            </a:lvl1pPr>
          </a:lstStyle>
          <a:p>
            <a:r>
              <a:rPr lang="es-ES_tradnl" b="1" i="0" noProof="0">
                <a:latin typeface="Montserrat" pitchFamily="2" charset="77"/>
              </a:rPr>
              <a:t>Cambios de paradigmas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99522648-E031-AE34-6BAC-F21B380E59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7601" y="969808"/>
            <a:ext cx="3842084" cy="497763"/>
          </a:xfrm>
          <a:prstGeom prst="rect">
            <a:avLst/>
          </a:prstGeom>
        </p:spPr>
      </p:pic>
      <p:pic>
        <p:nvPicPr>
          <p:cNvPr id="3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3E7EEE97-CAD1-A728-2E13-8C430F527E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01873" y="123414"/>
            <a:ext cx="1455179" cy="748800"/>
          </a:xfrm>
          <a:prstGeom prst="rect">
            <a:avLst/>
          </a:prstGeom>
        </p:spPr>
      </p:pic>
      <p:pic>
        <p:nvPicPr>
          <p:cNvPr id="4" name="Picture 1" descr="A picture containing silhouette, light, blur&#10;&#10;Description automatically generated">
            <a:extLst>
              <a:ext uri="{FF2B5EF4-FFF2-40B4-BE49-F238E27FC236}">
                <a16:creationId xmlns:a16="http://schemas.microsoft.com/office/drawing/2014/main" id="{5529FFB4-C25A-0A07-D28B-365200B2E66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4094" t="26386" r="18535" b="32517"/>
          <a:stretch/>
        </p:blipFill>
        <p:spPr>
          <a:xfrm>
            <a:off x="0" y="4738254"/>
            <a:ext cx="2443425" cy="211974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940904C-6962-960C-390A-BFF5192A1D44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pic>
        <p:nvPicPr>
          <p:cNvPr id="8" name="Picture 7" descr="A person in top hat riding a horse carriage&#10;&#10;AI-generated content may be incorrect.">
            <a:extLst>
              <a:ext uri="{FF2B5EF4-FFF2-40B4-BE49-F238E27FC236}">
                <a16:creationId xmlns:a16="http://schemas.microsoft.com/office/drawing/2014/main" id="{ECBDAEC4-AB9B-6598-1049-610D92EFCBC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49485" y="1471611"/>
            <a:ext cx="7749904" cy="5166602"/>
          </a:xfrm>
          <a:prstGeom prst="round2DiagRect">
            <a:avLst>
              <a:gd name="adj1" fmla="val 16667"/>
              <a:gd name="adj2" fmla="val 0"/>
            </a:avLst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537679F-3728-5EC0-7F8D-9037E650E182}"/>
              </a:ext>
            </a:extLst>
          </p:cNvPr>
          <p:cNvSpPr txBox="1"/>
          <p:nvPr/>
        </p:nvSpPr>
        <p:spPr>
          <a:xfrm>
            <a:off x="8640174" y="6642253"/>
            <a:ext cx="3118428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Imagen generada con </a:t>
            </a:r>
            <a:r>
              <a:rPr lang="es-ES_tradnl" noProof="0" err="1"/>
              <a:t>ChatGPT</a:t>
            </a:r>
            <a:endParaRPr lang="es-ES_tradnl" noProof="0"/>
          </a:p>
        </p:txBody>
      </p:sp>
    </p:spTree>
    <p:extLst>
      <p:ext uri="{BB962C8B-B14F-4D97-AF65-F5344CB8AC3E}">
        <p14:creationId xmlns:p14="http://schemas.microsoft.com/office/powerpoint/2010/main" val="1344946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F16893D7-2A7E-A36A-6C8A-7202BB52C2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88C15F6F-EDF5-A3FC-8F90-D90DD6A1B3CF}"/>
              </a:ext>
            </a:extLst>
          </p:cNvPr>
          <p:cNvSpPr txBox="1">
            <a:spLocks/>
          </p:cNvSpPr>
          <p:nvPr/>
        </p:nvSpPr>
        <p:spPr>
          <a:xfrm>
            <a:off x="442757" y="404609"/>
            <a:ext cx="11070369" cy="7175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>
              <a:spcBef>
                <a:spcPct val="0"/>
              </a:spcBef>
              <a:buNone/>
              <a:defRPr sz="3200" i="1">
                <a:solidFill>
                  <a:schemeClr val="bg1"/>
                </a:solidFill>
                <a:latin typeface="Montserrat Medium" pitchFamily="2" charset="77"/>
              </a:defRPr>
            </a:lvl1pPr>
          </a:lstStyle>
          <a:p>
            <a:r>
              <a:rPr lang="es-ES_tradnl" b="1" i="0" noProof="0">
                <a:latin typeface="Montserrat" pitchFamily="2" charset="77"/>
              </a:rPr>
              <a:t>Cambios de paradigmas – </a:t>
            </a:r>
            <a:r>
              <a:rPr lang="es-ES_tradnl" b="1" i="0" u="sng" noProof="0">
                <a:latin typeface="Montserrat" pitchFamily="2" charset="77"/>
              </a:rPr>
              <a:t>Momento Ford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618D9832-392D-EE25-900B-FC6DE59090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7601" y="969808"/>
            <a:ext cx="3842084" cy="49776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97F1325-455F-600F-08FF-2ED1676548C4}"/>
              </a:ext>
            </a:extLst>
          </p:cNvPr>
          <p:cNvSpPr txBox="1"/>
          <p:nvPr/>
        </p:nvSpPr>
        <p:spPr>
          <a:xfrm>
            <a:off x="9953912" y="6549920"/>
            <a:ext cx="3118428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Imagen generada con </a:t>
            </a:r>
            <a:r>
              <a:rPr lang="es-ES_tradnl" noProof="0" err="1"/>
              <a:t>ChatGPT</a:t>
            </a:r>
            <a:endParaRPr lang="es-ES_tradnl" noProof="0"/>
          </a:p>
        </p:txBody>
      </p:sp>
      <p:pic>
        <p:nvPicPr>
          <p:cNvPr id="3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0F4DFC6D-B058-C720-0DD3-3B8A0B31C97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01873" y="123414"/>
            <a:ext cx="1455179" cy="748800"/>
          </a:xfrm>
          <a:prstGeom prst="rect">
            <a:avLst/>
          </a:prstGeom>
        </p:spPr>
      </p:pic>
      <p:pic>
        <p:nvPicPr>
          <p:cNvPr id="4" name="Picture 1" descr="A picture containing silhouette, light, blur&#10;&#10;Description automatically generated">
            <a:extLst>
              <a:ext uri="{FF2B5EF4-FFF2-40B4-BE49-F238E27FC236}">
                <a16:creationId xmlns:a16="http://schemas.microsoft.com/office/drawing/2014/main" id="{2D0C88F8-4672-EEA0-CD75-FA039E4B4B0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4094" t="26386" r="18535" b="32517"/>
          <a:stretch/>
        </p:blipFill>
        <p:spPr>
          <a:xfrm>
            <a:off x="0" y="4738254"/>
            <a:ext cx="2443425" cy="2119745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08DCCBCB-F067-B17D-1DF4-EA6E39CA5F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8949" y="1403354"/>
            <a:ext cx="7698103" cy="5132068"/>
          </a:xfrm>
          <a:prstGeom prst="round2Diag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AE61528-2B40-9C7B-07FB-7CCA292DDB5E}"/>
              </a:ext>
            </a:extLst>
          </p:cNvPr>
          <p:cNvSpPr txBox="1"/>
          <p:nvPr/>
        </p:nvSpPr>
        <p:spPr>
          <a:xfrm>
            <a:off x="334948" y="1829068"/>
            <a:ext cx="352887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2400" i="1" noProof="0">
                <a:solidFill>
                  <a:schemeClr val="bg1"/>
                </a:solidFill>
                <a:latin typeface="Montserrat Medium" pitchFamily="2" charset="77"/>
              </a:rPr>
              <a:t>Si le hubiera preguntado a la gente qué quería, me habrían dicho que un caballo más rápido.</a:t>
            </a:r>
          </a:p>
        </p:txBody>
      </p:sp>
      <p:sp>
        <p:nvSpPr>
          <p:cNvPr id="7" name="TextBox 10">
            <a:extLst>
              <a:ext uri="{FF2B5EF4-FFF2-40B4-BE49-F238E27FC236}">
                <a16:creationId xmlns:a16="http://schemas.microsoft.com/office/drawing/2014/main" id="{462022F6-A69B-9FF9-7A4C-B31C55DBA631}"/>
              </a:ext>
            </a:extLst>
          </p:cNvPr>
          <p:cNvSpPr txBox="1"/>
          <p:nvPr/>
        </p:nvSpPr>
        <p:spPr>
          <a:xfrm>
            <a:off x="334948" y="4268047"/>
            <a:ext cx="30186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1600" i="1" noProof="0">
                <a:solidFill>
                  <a:srgbClr val="00B0F0"/>
                </a:solidFill>
                <a:latin typeface="Montserrat Medium" pitchFamily="2" charset="77"/>
              </a:rPr>
              <a:t>⎯  Henry Ford</a:t>
            </a:r>
            <a:endParaRPr lang="es-ES_tradnl" sz="1600" noProof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D1F722-0321-98DD-20E1-7B6D2AC9E887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39205337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CA8F64C8-73CD-3925-0016-7044C54AF0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61536D2-5A16-BB4F-38CC-C3DA9E773B76}"/>
              </a:ext>
            </a:extLst>
          </p:cNvPr>
          <p:cNvSpPr txBox="1">
            <a:spLocks/>
          </p:cNvSpPr>
          <p:nvPr/>
        </p:nvSpPr>
        <p:spPr>
          <a:xfrm>
            <a:off x="442757" y="404609"/>
            <a:ext cx="11070369" cy="7175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>
              <a:spcBef>
                <a:spcPct val="0"/>
              </a:spcBef>
              <a:buNone/>
              <a:defRPr sz="3200" i="1">
                <a:solidFill>
                  <a:schemeClr val="bg1"/>
                </a:solidFill>
                <a:latin typeface="Montserrat Medium" pitchFamily="2" charset="77"/>
              </a:defRPr>
            </a:lvl1pPr>
          </a:lstStyle>
          <a:p>
            <a:r>
              <a:rPr lang="es-ES_tradnl" sz="2800" b="1" i="0" noProof="0">
                <a:latin typeface="Montserrat" pitchFamily="2" charset="77"/>
              </a:rPr>
              <a:t>Cambios de paradigmas – </a:t>
            </a:r>
            <a:r>
              <a:rPr lang="es-ES_tradnl" sz="2800" b="1" i="0" u="sng" noProof="0">
                <a:latin typeface="Montserrat" pitchFamily="2" charset="77"/>
              </a:rPr>
              <a:t>Momento Calculadora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33726D-E2EE-D88C-D631-BDB30CBC1A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7601" y="969808"/>
            <a:ext cx="3842084" cy="49776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4C0D99C-6B90-8A15-EAE4-3EEA12E68F26}"/>
              </a:ext>
            </a:extLst>
          </p:cNvPr>
          <p:cNvSpPr txBox="1"/>
          <p:nvPr/>
        </p:nvSpPr>
        <p:spPr>
          <a:xfrm>
            <a:off x="8134348" y="6575954"/>
            <a:ext cx="3118428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Imagen generada con </a:t>
            </a:r>
            <a:r>
              <a:rPr lang="es-ES_tradnl" noProof="0" err="1"/>
              <a:t>ChatGPT</a:t>
            </a:r>
            <a:endParaRPr lang="es-ES_tradnl" noProof="0"/>
          </a:p>
        </p:txBody>
      </p:sp>
      <p:pic>
        <p:nvPicPr>
          <p:cNvPr id="3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2DC8BFD4-80F1-9974-6E3F-48E7DA067C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01873" y="123414"/>
            <a:ext cx="1455179" cy="748800"/>
          </a:xfrm>
          <a:prstGeom prst="rect">
            <a:avLst/>
          </a:prstGeom>
        </p:spPr>
      </p:pic>
      <p:pic>
        <p:nvPicPr>
          <p:cNvPr id="4" name="Picture 1" descr="A picture containing silhouette, light, blur&#10;&#10;Description automatically generated">
            <a:extLst>
              <a:ext uri="{FF2B5EF4-FFF2-40B4-BE49-F238E27FC236}">
                <a16:creationId xmlns:a16="http://schemas.microsoft.com/office/drawing/2014/main" id="{110A74E1-439E-2730-04ED-3DEE76EAEA4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4094" t="26386" r="18535" b="32517"/>
          <a:stretch/>
        </p:blipFill>
        <p:spPr>
          <a:xfrm>
            <a:off x="0" y="4738254"/>
            <a:ext cx="2443425" cy="211974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75EEC32-86AC-3BE0-5B43-7AF737633938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8C3E4DC-2580-80D3-B156-E20B3899B9A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68643" y="1403354"/>
            <a:ext cx="7772400" cy="5181600"/>
          </a:xfrm>
          <a:prstGeom prst="round2Diag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792448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AC8C93C6-B920-3F19-C1AC-7DA064B31D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6D96C418-DB74-9F8D-8835-2B757DAD7909}"/>
              </a:ext>
            </a:extLst>
          </p:cNvPr>
          <p:cNvSpPr txBox="1">
            <a:spLocks/>
          </p:cNvSpPr>
          <p:nvPr/>
        </p:nvSpPr>
        <p:spPr>
          <a:xfrm>
            <a:off x="442757" y="404609"/>
            <a:ext cx="11070369" cy="7175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>
              <a:spcBef>
                <a:spcPct val="0"/>
              </a:spcBef>
              <a:buNone/>
              <a:defRPr sz="3200" i="1">
                <a:solidFill>
                  <a:schemeClr val="bg1"/>
                </a:solidFill>
                <a:latin typeface="Montserrat Medium" pitchFamily="2" charset="77"/>
              </a:defRPr>
            </a:lvl1pPr>
          </a:lstStyle>
          <a:p>
            <a:r>
              <a:rPr lang="es-ES_tradnl" b="1" i="0" noProof="0">
                <a:latin typeface="Montserrat" pitchFamily="2" charset="77"/>
              </a:rPr>
              <a:t>¿Qué fue lo que llegó?</a:t>
            </a:r>
            <a:endParaRPr lang="es-ES_tradnl" b="1" i="0" u="sng" noProof="0">
              <a:latin typeface="Montserrat" pitchFamily="2" charset="77"/>
            </a:endParaRP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8BA36F18-8C60-919C-E686-5D0D9EC963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7601" y="969808"/>
            <a:ext cx="3842084" cy="497763"/>
          </a:xfrm>
          <a:prstGeom prst="rect">
            <a:avLst/>
          </a:prstGeom>
        </p:spPr>
      </p:pic>
      <p:pic>
        <p:nvPicPr>
          <p:cNvPr id="3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611A1960-45C5-B908-708F-A223AAB6CA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01873" y="123414"/>
            <a:ext cx="1455179" cy="748800"/>
          </a:xfrm>
          <a:prstGeom prst="rect">
            <a:avLst/>
          </a:prstGeom>
        </p:spPr>
      </p:pic>
      <p:pic>
        <p:nvPicPr>
          <p:cNvPr id="4" name="Picture 1" descr="A picture containing silhouette, light, blur&#10;&#10;Description automatically generated">
            <a:extLst>
              <a:ext uri="{FF2B5EF4-FFF2-40B4-BE49-F238E27FC236}">
                <a16:creationId xmlns:a16="http://schemas.microsoft.com/office/drawing/2014/main" id="{6DC70965-DC49-FBCA-A60D-733FF95B46A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4094" t="26386" r="18535" b="32517"/>
          <a:stretch/>
        </p:blipFill>
        <p:spPr>
          <a:xfrm>
            <a:off x="0" y="4738254"/>
            <a:ext cx="2443425" cy="2119745"/>
          </a:xfrm>
          <a:prstGeom prst="rect">
            <a:avLst/>
          </a:prstGeom>
        </p:spPr>
      </p:pic>
      <p:pic>
        <p:nvPicPr>
          <p:cNvPr id="5" name="Imagen 46">
            <a:extLst>
              <a:ext uri="{FF2B5EF4-FFF2-40B4-BE49-F238E27FC236}">
                <a16:creationId xmlns:a16="http://schemas.microsoft.com/office/drawing/2014/main" id="{E973656A-AA0A-E5BD-4833-FF3C71EBC37F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64844" y="1687358"/>
            <a:ext cx="4618966" cy="4352304"/>
          </a:xfrm>
          <a:prstGeom prst="rect">
            <a:avLst/>
          </a:prstGeom>
        </p:spPr>
      </p:pic>
      <p:grpSp>
        <p:nvGrpSpPr>
          <p:cNvPr id="8" name="Grupo 6">
            <a:extLst>
              <a:ext uri="{FF2B5EF4-FFF2-40B4-BE49-F238E27FC236}">
                <a16:creationId xmlns:a16="http://schemas.microsoft.com/office/drawing/2014/main" id="{CE7ADF3E-8171-D783-70FD-D36A45DE92CC}"/>
              </a:ext>
            </a:extLst>
          </p:cNvPr>
          <p:cNvGrpSpPr/>
          <p:nvPr/>
        </p:nvGrpSpPr>
        <p:grpSpPr>
          <a:xfrm>
            <a:off x="4851021" y="3269936"/>
            <a:ext cx="2072010" cy="1808115"/>
            <a:chOff x="5184658" y="3417952"/>
            <a:chExt cx="2182762" cy="1904761"/>
          </a:xfrm>
        </p:grpSpPr>
        <p:sp>
          <p:nvSpPr>
            <p:cNvPr id="9" name="CuadroTexto 3">
              <a:extLst>
                <a:ext uri="{FF2B5EF4-FFF2-40B4-BE49-F238E27FC236}">
                  <a16:creationId xmlns:a16="http://schemas.microsoft.com/office/drawing/2014/main" id="{06A76995-F275-6EDB-80E7-2A0659B5B3DD}"/>
                </a:ext>
              </a:extLst>
            </p:cNvPr>
            <p:cNvSpPr txBox="1"/>
            <p:nvPr/>
          </p:nvSpPr>
          <p:spPr>
            <a:xfrm>
              <a:off x="5184658" y="3417952"/>
              <a:ext cx="218276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_tradnl" sz="2400" b="1" noProof="0">
                  <a:solidFill>
                    <a:schemeClr val="bg1"/>
                  </a:solidFill>
                  <a:latin typeface="Century Gothic" panose="020B0502020202020204" pitchFamily="34" charset="0"/>
                </a:rPr>
                <a:t>INDUSTRIA</a:t>
              </a:r>
            </a:p>
            <a:p>
              <a:pPr algn="ctr"/>
              <a:endParaRPr lang="es-ES_tradnl" sz="3200" noProof="0"/>
            </a:p>
          </p:txBody>
        </p:sp>
        <p:sp>
          <p:nvSpPr>
            <p:cNvPr id="12" name="CuadroTexto 7">
              <a:extLst>
                <a:ext uri="{FF2B5EF4-FFF2-40B4-BE49-F238E27FC236}">
                  <a16:creationId xmlns:a16="http://schemas.microsoft.com/office/drawing/2014/main" id="{940492EF-08F2-D744-3929-150063A8D6F9}"/>
                </a:ext>
              </a:extLst>
            </p:cNvPr>
            <p:cNvSpPr txBox="1"/>
            <p:nvPr/>
          </p:nvSpPr>
          <p:spPr>
            <a:xfrm>
              <a:off x="5184658" y="3814608"/>
              <a:ext cx="2182762" cy="150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_tradnl" sz="5400" b="1" noProof="0">
                  <a:solidFill>
                    <a:schemeClr val="bg1"/>
                  </a:solidFill>
                  <a:latin typeface="Century Gothic" panose="020B0502020202020204" pitchFamily="34" charset="0"/>
                </a:rPr>
                <a:t>4.0</a:t>
              </a:r>
            </a:p>
            <a:p>
              <a:pPr algn="ctr"/>
              <a:endParaRPr lang="es-ES_tradnl" sz="3200" noProof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FB5473D8-BBF7-D95A-0686-1867CE927EB4}"/>
              </a:ext>
            </a:extLst>
          </p:cNvPr>
          <p:cNvSpPr txBox="1">
            <a:spLocks/>
          </p:cNvSpPr>
          <p:nvPr/>
        </p:nvSpPr>
        <p:spPr>
          <a:xfrm>
            <a:off x="2854667" y="1917112"/>
            <a:ext cx="1745040" cy="412339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1600" i="1" noProof="0">
                <a:solidFill>
                  <a:schemeClr val="bg1"/>
                </a:solidFill>
                <a:latin typeface="Montserrat" pitchFamily="2" charset="77"/>
                <a:ea typeface="Myriad Pro Light" charset="0"/>
                <a:cs typeface="Poppins" pitchFamily="2" charset="77"/>
              </a:rPr>
              <a:t>Internet de las Cosas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BC759C8F-FE7D-4B74-D162-322FA759FF0A}"/>
              </a:ext>
            </a:extLst>
          </p:cNvPr>
          <p:cNvSpPr txBox="1">
            <a:spLocks/>
          </p:cNvSpPr>
          <p:nvPr/>
        </p:nvSpPr>
        <p:spPr>
          <a:xfrm>
            <a:off x="2479211" y="2950708"/>
            <a:ext cx="1745040" cy="412339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1600" i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Big Data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C02F0696-7F16-C29C-6D31-7FFF7C55FE63}"/>
              </a:ext>
            </a:extLst>
          </p:cNvPr>
          <p:cNvSpPr txBox="1">
            <a:spLocks/>
          </p:cNvSpPr>
          <p:nvPr/>
        </p:nvSpPr>
        <p:spPr>
          <a:xfrm>
            <a:off x="2692324" y="4459664"/>
            <a:ext cx="1745040" cy="412339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1600" i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Robots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DE49D90A-4F35-6231-4495-BF6B95F5D67C}"/>
              </a:ext>
            </a:extLst>
          </p:cNvPr>
          <p:cNvSpPr txBox="1">
            <a:spLocks/>
          </p:cNvSpPr>
          <p:nvPr/>
        </p:nvSpPr>
        <p:spPr>
          <a:xfrm>
            <a:off x="2899208" y="5385787"/>
            <a:ext cx="1745040" cy="412339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1600" i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Integración de Sistemas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4759FDC6-6F86-4394-C6C8-C3DC519CF3CA}"/>
              </a:ext>
            </a:extLst>
          </p:cNvPr>
          <p:cNvSpPr txBox="1">
            <a:spLocks/>
          </p:cNvSpPr>
          <p:nvPr/>
        </p:nvSpPr>
        <p:spPr>
          <a:xfrm>
            <a:off x="7341777" y="1917112"/>
            <a:ext cx="2472999" cy="412339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s-ES_tradnl" sz="1600" i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Realidad Aumentada y Virtual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A7A368D1-721F-A1F1-30B9-2477B414E75F}"/>
              </a:ext>
            </a:extLst>
          </p:cNvPr>
          <p:cNvSpPr txBox="1">
            <a:spLocks/>
          </p:cNvSpPr>
          <p:nvPr/>
        </p:nvSpPr>
        <p:spPr>
          <a:xfrm>
            <a:off x="8176571" y="2975467"/>
            <a:ext cx="1872364" cy="412339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s-ES_tradnl" sz="1600" i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Ciberseguridad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AB63F462-CC58-EBD4-EE1A-97F31ECA0BC0}"/>
              </a:ext>
            </a:extLst>
          </p:cNvPr>
          <p:cNvSpPr txBox="1">
            <a:spLocks/>
          </p:cNvSpPr>
          <p:nvPr/>
        </p:nvSpPr>
        <p:spPr>
          <a:xfrm>
            <a:off x="7724947" y="4458187"/>
            <a:ext cx="1745040" cy="412339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s-ES_tradnl" sz="1600" i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Simulación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80FE8E55-79B1-D77A-7B54-EB12249CBA40}"/>
              </a:ext>
            </a:extLst>
          </p:cNvPr>
          <p:cNvSpPr txBox="1">
            <a:spLocks/>
          </p:cNvSpPr>
          <p:nvPr/>
        </p:nvSpPr>
        <p:spPr>
          <a:xfrm>
            <a:off x="6886283" y="5454581"/>
            <a:ext cx="2580576" cy="412339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s-ES_tradnl" sz="1600" i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Computo en la Nube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93AACE0-2A51-8A5B-0BD4-08DC25A2D2B8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40601709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8E633C03-86E1-A227-FE4D-AA683B7DE86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240" t="38256" r="34718" b="22506"/>
          <a:stretch/>
        </p:blipFill>
        <p:spPr>
          <a:xfrm rot="10800000" flipH="1" flipV="1">
            <a:off x="9836727" y="0"/>
            <a:ext cx="2355273" cy="1923706"/>
          </a:xfrm>
          <a:prstGeom prst="rect">
            <a:avLst/>
          </a:prstGeom>
        </p:spPr>
      </p:pic>
      <p:pic>
        <p:nvPicPr>
          <p:cNvPr id="7" name="Picture 6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B95BE470-1444-2601-9034-05EC9C461B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1315" y="6092073"/>
            <a:ext cx="1455179" cy="748800"/>
          </a:xfrm>
          <a:prstGeom prst="rect">
            <a:avLst/>
          </a:prstGeom>
        </p:spPr>
      </p:pic>
      <p:sp>
        <p:nvSpPr>
          <p:cNvPr id="5" name="Rectangle 5">
            <a:extLst>
              <a:ext uri="{FF2B5EF4-FFF2-40B4-BE49-F238E27FC236}">
                <a16:creationId xmlns:a16="http://schemas.microsoft.com/office/drawing/2014/main" id="{910EBCF4-2990-B968-62C6-8416857DB605}"/>
              </a:ext>
            </a:extLst>
          </p:cNvPr>
          <p:cNvSpPr/>
          <p:nvPr/>
        </p:nvSpPr>
        <p:spPr>
          <a:xfrm>
            <a:off x="6057974" y="1860299"/>
            <a:ext cx="456589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</a:pPr>
            <a:r>
              <a:rPr lang="es-ES_tradnl" sz="2000" b="1" u="sng" noProof="0">
                <a:solidFill>
                  <a:schemeClr val="bg1"/>
                </a:solidFill>
                <a:latin typeface="Montserrat Medium" pitchFamily="2" charset="77"/>
              </a:rPr>
              <a:t>Disrupción del Smartphone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CF4F57F0-1B58-3E41-FAF4-8BF354D57252}"/>
              </a:ext>
            </a:extLst>
          </p:cNvPr>
          <p:cNvSpPr txBox="1"/>
          <p:nvPr/>
        </p:nvSpPr>
        <p:spPr>
          <a:xfrm>
            <a:off x="2084762" y="5957914"/>
            <a:ext cx="1996755" cy="1897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*Imagen creada por IA – Microsoft </a:t>
            </a:r>
            <a:r>
              <a:rPr lang="es-ES_tradnl" noProof="0" err="1"/>
              <a:t>Copilot</a:t>
            </a:r>
            <a:endParaRPr lang="es-ES_tradnl" noProof="0"/>
          </a:p>
        </p:txBody>
      </p:sp>
      <p:pic>
        <p:nvPicPr>
          <p:cNvPr id="10" name="Picture 14" descr="A person in a blue suit standing at a table with a group of men in suits&#10;&#10;Description automatically generated">
            <a:extLst>
              <a:ext uri="{FF2B5EF4-FFF2-40B4-BE49-F238E27FC236}">
                <a16:creationId xmlns:a16="http://schemas.microsoft.com/office/drawing/2014/main" id="{1CD1F749-4125-C086-1807-8F590F6146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4762" y="2420760"/>
            <a:ext cx="3518614" cy="3505201"/>
          </a:xfrm>
          <a:prstGeom prst="roundRect">
            <a:avLst/>
          </a:prstGeom>
        </p:spPr>
      </p:pic>
      <p:pic>
        <p:nvPicPr>
          <p:cNvPr id="11" name="Picture 3" descr="A hand holding a cell phone&#10;&#10;Description automatically generated">
            <a:extLst>
              <a:ext uri="{FF2B5EF4-FFF2-40B4-BE49-F238E27FC236}">
                <a16:creationId xmlns:a16="http://schemas.microsoft.com/office/drawing/2014/main" id="{FB0A8504-3E83-2C4A-C9E1-64AC609DF2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74603" y="2420760"/>
            <a:ext cx="3532635" cy="3537153"/>
          </a:xfrm>
          <a:prstGeom prst="roundRect">
            <a:avLst/>
          </a:prstGeom>
        </p:spPr>
      </p:pic>
      <p:sp>
        <p:nvSpPr>
          <p:cNvPr id="12" name="TextBox 4">
            <a:extLst>
              <a:ext uri="{FF2B5EF4-FFF2-40B4-BE49-F238E27FC236}">
                <a16:creationId xmlns:a16="http://schemas.microsoft.com/office/drawing/2014/main" id="{A2295772-2387-E0BC-0C6B-82775CC088F3}"/>
              </a:ext>
            </a:extLst>
          </p:cNvPr>
          <p:cNvSpPr txBox="1"/>
          <p:nvPr/>
        </p:nvSpPr>
        <p:spPr>
          <a:xfrm>
            <a:off x="6574603" y="5957914"/>
            <a:ext cx="1996755" cy="1897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*Imagen creada por IA – Microsoft </a:t>
            </a:r>
            <a:r>
              <a:rPr lang="es-ES_tradnl" noProof="0" err="1"/>
              <a:t>Copilot</a:t>
            </a:r>
            <a:endParaRPr lang="es-ES_tradnl" noProof="0"/>
          </a:p>
        </p:txBody>
      </p:sp>
      <p:pic>
        <p:nvPicPr>
          <p:cNvPr id="2" name="Picture 1" descr="A picture containing silhouette, light, blur&#10;&#10;Description automatically generated">
            <a:extLst>
              <a:ext uri="{FF2B5EF4-FFF2-40B4-BE49-F238E27FC236}">
                <a16:creationId xmlns:a16="http://schemas.microsoft.com/office/drawing/2014/main" id="{D8506A7F-C764-D04F-54F5-EAB9D7C9989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4094" t="26386" r="18535" b="32517"/>
          <a:stretch/>
        </p:blipFill>
        <p:spPr>
          <a:xfrm>
            <a:off x="0" y="4738254"/>
            <a:ext cx="2443425" cy="21197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C4A928-8A53-063D-B8D5-FE1A24AC46EB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1CF78D1B-9B56-0A54-2D5B-641079C7D511}"/>
              </a:ext>
            </a:extLst>
          </p:cNvPr>
          <p:cNvSpPr txBox="1">
            <a:spLocks/>
          </p:cNvSpPr>
          <p:nvPr/>
        </p:nvSpPr>
        <p:spPr>
          <a:xfrm>
            <a:off x="442757" y="404609"/>
            <a:ext cx="11070369" cy="7175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>
              <a:spcBef>
                <a:spcPct val="0"/>
              </a:spcBef>
              <a:buNone/>
              <a:defRPr sz="3200" i="1">
                <a:solidFill>
                  <a:schemeClr val="bg1"/>
                </a:solidFill>
                <a:latin typeface="Montserrat Medium" pitchFamily="2" charset="77"/>
              </a:defRPr>
            </a:lvl1pPr>
          </a:lstStyle>
          <a:p>
            <a:r>
              <a:rPr lang="es-ES_tradnl" b="1" i="0" noProof="0">
                <a:latin typeface="Montserrat" pitchFamily="2" charset="77"/>
              </a:rPr>
              <a:t>La banca tradicional – hace 13 años…</a:t>
            </a:r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D15C2E53-C7E4-91B9-D3C6-79AEE553805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47601" y="969808"/>
            <a:ext cx="3842084" cy="49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795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BE258D-8A3D-6683-3518-9CA4DA74B2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733B1C5-8867-F8C9-B31E-377F1C6316D6}"/>
              </a:ext>
            </a:extLst>
          </p:cNvPr>
          <p:cNvSpPr txBox="1">
            <a:spLocks/>
          </p:cNvSpPr>
          <p:nvPr/>
        </p:nvSpPr>
        <p:spPr>
          <a:xfrm>
            <a:off x="442757" y="404609"/>
            <a:ext cx="11070369" cy="7175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>
              <a:spcBef>
                <a:spcPct val="0"/>
              </a:spcBef>
              <a:buNone/>
              <a:defRPr sz="3200" i="1">
                <a:solidFill>
                  <a:schemeClr val="bg1"/>
                </a:solidFill>
                <a:latin typeface="Montserrat Medium" pitchFamily="2" charset="77"/>
              </a:defRPr>
            </a:lvl1pPr>
          </a:lstStyle>
          <a:p>
            <a:r>
              <a:rPr lang="es-ES_tradnl" b="1" i="0" noProof="0">
                <a:latin typeface="Montserrat" pitchFamily="2" charset="77"/>
              </a:rPr>
              <a:t>Las FINTECHS – hoy…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97468E31-C726-C8B2-BA8C-492FFF443D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7601" y="969808"/>
            <a:ext cx="3842084" cy="49776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899640F-64A0-0EC1-80BD-795DEEADA883}"/>
              </a:ext>
            </a:extLst>
          </p:cNvPr>
          <p:cNvSpPr txBox="1"/>
          <p:nvPr/>
        </p:nvSpPr>
        <p:spPr>
          <a:xfrm>
            <a:off x="8612424" y="6549920"/>
            <a:ext cx="3118428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https://</a:t>
            </a:r>
            <a:r>
              <a:rPr lang="es-ES_tradnl" noProof="0" err="1"/>
              <a:t>www.finnosummit.com</a:t>
            </a:r>
            <a:r>
              <a:rPr lang="es-ES_tradnl" noProof="0"/>
              <a:t>/radar/fintechmexico2025/</a:t>
            </a:r>
          </a:p>
        </p:txBody>
      </p:sp>
      <p:pic>
        <p:nvPicPr>
          <p:cNvPr id="3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4E714EC6-E684-80F2-6256-475CF965B4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01873" y="123414"/>
            <a:ext cx="1455179" cy="748800"/>
          </a:xfrm>
          <a:prstGeom prst="rect">
            <a:avLst/>
          </a:prstGeom>
        </p:spPr>
      </p:pic>
      <p:pic>
        <p:nvPicPr>
          <p:cNvPr id="4" name="Picture 1" descr="A picture containing silhouette, light, blur&#10;&#10;Description automatically generated">
            <a:extLst>
              <a:ext uri="{FF2B5EF4-FFF2-40B4-BE49-F238E27FC236}">
                <a16:creationId xmlns:a16="http://schemas.microsoft.com/office/drawing/2014/main" id="{6549F92C-E31B-C51B-4D96-DB7A368F1BD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4094" t="26386" r="18535" b="32517"/>
          <a:stretch/>
        </p:blipFill>
        <p:spPr>
          <a:xfrm>
            <a:off x="0" y="4738254"/>
            <a:ext cx="2443425" cy="2119745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87408D99-A23F-1808-6E40-A746CF6D82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398" y="1467571"/>
            <a:ext cx="9687204" cy="506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3235342-2AF6-0258-F74D-5AF5CDC4EC7F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22284900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8E633C03-86E1-A227-FE4D-AA683B7DE86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240" t="38256" r="34718" b="22506"/>
          <a:stretch/>
        </p:blipFill>
        <p:spPr>
          <a:xfrm rot="10800000" flipH="1" flipV="1">
            <a:off x="9836727" y="0"/>
            <a:ext cx="2355273" cy="1923706"/>
          </a:xfrm>
          <a:prstGeom prst="rect">
            <a:avLst/>
          </a:prstGeom>
        </p:spPr>
      </p:pic>
      <p:pic>
        <p:nvPicPr>
          <p:cNvPr id="7" name="Picture 6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B95BE470-1444-2601-9034-05EC9C461B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1315" y="6092073"/>
            <a:ext cx="1455179" cy="748800"/>
          </a:xfrm>
          <a:prstGeom prst="rect">
            <a:avLst/>
          </a:prstGeom>
        </p:spPr>
      </p:pic>
      <p:sp>
        <p:nvSpPr>
          <p:cNvPr id="5" name="Rectangle 5">
            <a:extLst>
              <a:ext uri="{FF2B5EF4-FFF2-40B4-BE49-F238E27FC236}">
                <a16:creationId xmlns:a16="http://schemas.microsoft.com/office/drawing/2014/main" id="{910EBCF4-2990-B968-62C6-8416857DB605}"/>
              </a:ext>
            </a:extLst>
          </p:cNvPr>
          <p:cNvSpPr/>
          <p:nvPr/>
        </p:nvSpPr>
        <p:spPr>
          <a:xfrm>
            <a:off x="6057974" y="1860299"/>
            <a:ext cx="456589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</a:pPr>
            <a:r>
              <a:rPr lang="es-ES_tradnl" sz="2000" b="1" u="sng" noProof="0">
                <a:solidFill>
                  <a:schemeClr val="bg1"/>
                </a:solidFill>
                <a:latin typeface="Montserrat Medium" pitchFamily="2" charset="77"/>
              </a:rPr>
              <a:t>Disrupción del </a:t>
            </a:r>
            <a:r>
              <a:rPr lang="es-ES_tradnl" sz="2000" b="1" u="sng" noProof="0" err="1">
                <a:solidFill>
                  <a:schemeClr val="bg1"/>
                </a:solidFill>
                <a:latin typeface="Montserrat Medium" pitchFamily="2" charset="77"/>
              </a:rPr>
              <a:t>HealthTech</a:t>
            </a:r>
            <a:endParaRPr lang="es-ES_tradnl" sz="2000" b="1" u="sng" noProof="0">
              <a:solidFill>
                <a:schemeClr val="bg1"/>
              </a:solidFill>
              <a:latin typeface="Montserrat Medium" pitchFamily="2" charset="77"/>
            </a:endParaRP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CF4F57F0-1B58-3E41-FAF4-8BF354D57252}"/>
              </a:ext>
            </a:extLst>
          </p:cNvPr>
          <p:cNvSpPr txBox="1"/>
          <p:nvPr/>
        </p:nvSpPr>
        <p:spPr>
          <a:xfrm>
            <a:off x="2084762" y="5957914"/>
            <a:ext cx="1996755" cy="1897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*Imagen creada por IA – Microsoft </a:t>
            </a:r>
            <a:r>
              <a:rPr lang="es-ES_tradnl" noProof="0" err="1"/>
              <a:t>Copilot</a:t>
            </a:r>
            <a:endParaRPr lang="es-ES_tradnl" noProof="0"/>
          </a:p>
        </p:txBody>
      </p:sp>
      <p:pic>
        <p:nvPicPr>
          <p:cNvPr id="10" name="Picture 14">
            <a:extLst>
              <a:ext uri="{FF2B5EF4-FFF2-40B4-BE49-F238E27FC236}">
                <a16:creationId xmlns:a16="http://schemas.microsoft.com/office/drawing/2014/main" id="{1CD1F749-4125-C086-1807-8F590F61466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58" b="358"/>
          <a:stretch/>
        </p:blipFill>
        <p:spPr>
          <a:xfrm>
            <a:off x="2084762" y="2420760"/>
            <a:ext cx="3518614" cy="3505201"/>
          </a:xfrm>
          <a:prstGeom prst="roundRect">
            <a:avLst/>
          </a:prstGeom>
        </p:spPr>
      </p:pic>
      <p:pic>
        <p:nvPicPr>
          <p:cNvPr id="11" name="Picture 3">
            <a:extLst>
              <a:ext uri="{FF2B5EF4-FFF2-40B4-BE49-F238E27FC236}">
                <a16:creationId xmlns:a16="http://schemas.microsoft.com/office/drawing/2014/main" id="{FB0A8504-3E83-2C4A-C9E1-64AC609DF2A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05" b="105"/>
          <a:stretch/>
        </p:blipFill>
        <p:spPr>
          <a:xfrm>
            <a:off x="6574603" y="2420760"/>
            <a:ext cx="3532635" cy="3537153"/>
          </a:xfrm>
          <a:prstGeom prst="roundRect">
            <a:avLst/>
          </a:prstGeom>
        </p:spPr>
      </p:pic>
      <p:sp>
        <p:nvSpPr>
          <p:cNvPr id="12" name="TextBox 4">
            <a:extLst>
              <a:ext uri="{FF2B5EF4-FFF2-40B4-BE49-F238E27FC236}">
                <a16:creationId xmlns:a16="http://schemas.microsoft.com/office/drawing/2014/main" id="{A2295772-2387-E0BC-0C6B-82775CC088F3}"/>
              </a:ext>
            </a:extLst>
          </p:cNvPr>
          <p:cNvSpPr txBox="1"/>
          <p:nvPr/>
        </p:nvSpPr>
        <p:spPr>
          <a:xfrm>
            <a:off x="6574603" y="5957914"/>
            <a:ext cx="1996755" cy="1897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*Imagen creada por IA – Microsoft </a:t>
            </a:r>
            <a:r>
              <a:rPr lang="es-ES_tradnl" noProof="0" err="1"/>
              <a:t>Copilot</a:t>
            </a:r>
            <a:endParaRPr lang="es-ES_tradnl" noProof="0"/>
          </a:p>
        </p:txBody>
      </p:sp>
      <p:pic>
        <p:nvPicPr>
          <p:cNvPr id="2" name="Picture 1" descr="A picture containing silhouette, light, blur&#10;&#10;Description automatically generated">
            <a:extLst>
              <a:ext uri="{FF2B5EF4-FFF2-40B4-BE49-F238E27FC236}">
                <a16:creationId xmlns:a16="http://schemas.microsoft.com/office/drawing/2014/main" id="{D8506A7F-C764-D04F-54F5-EAB9D7C9989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4094" t="26386" r="18535" b="32517"/>
          <a:stretch/>
        </p:blipFill>
        <p:spPr>
          <a:xfrm>
            <a:off x="0" y="4738254"/>
            <a:ext cx="2443425" cy="21197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46E3D28-ACC5-B7F8-53E7-7BB461BF552F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B62B4F99-809A-B6C7-3440-CCE85C066789}"/>
              </a:ext>
            </a:extLst>
          </p:cNvPr>
          <p:cNvSpPr txBox="1">
            <a:spLocks/>
          </p:cNvSpPr>
          <p:nvPr/>
        </p:nvSpPr>
        <p:spPr>
          <a:xfrm>
            <a:off x="442757" y="404609"/>
            <a:ext cx="11070369" cy="7175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>
              <a:spcBef>
                <a:spcPct val="0"/>
              </a:spcBef>
              <a:buNone/>
              <a:defRPr sz="3200" i="1">
                <a:solidFill>
                  <a:schemeClr val="bg1"/>
                </a:solidFill>
                <a:latin typeface="Montserrat Medium" pitchFamily="2" charset="77"/>
              </a:defRPr>
            </a:lvl1pPr>
          </a:lstStyle>
          <a:p>
            <a:r>
              <a:rPr lang="es-ES_tradnl" b="1" i="0" noProof="0">
                <a:latin typeface="Montserrat" pitchFamily="2" charset="77"/>
              </a:rPr>
              <a:t>La industria médica – hace 5 años…</a:t>
            </a:r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E429B1BF-B15D-1162-2ACC-9D48A884E24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47601" y="969808"/>
            <a:ext cx="3842084" cy="49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9364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D54FCD64-9AD0-2285-F061-FA7782703EB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4D0C0732-0CDF-48E5-8144-F74176CBC2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01873" y="123414"/>
            <a:ext cx="1455179" cy="748800"/>
          </a:xfrm>
          <a:prstGeom prst="rect">
            <a:avLst/>
          </a:prstGeom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E5E3303D-3636-3A6A-7379-3A9ACD8D8F4A}"/>
              </a:ext>
            </a:extLst>
          </p:cNvPr>
          <p:cNvSpPr/>
          <p:nvPr/>
        </p:nvSpPr>
        <p:spPr>
          <a:xfrm>
            <a:off x="1036063" y="2833867"/>
            <a:ext cx="7368006" cy="36933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s-ES_tradnl" noProof="0">
                <a:solidFill>
                  <a:schemeClr val="bg1"/>
                </a:solidFill>
                <a:latin typeface="Poppins SemiBold"/>
                <a:ea typeface="+mj-ea"/>
                <a:cs typeface="Poppins SemiBold"/>
              </a:rPr>
              <a:t>Texto</a:t>
            </a:r>
          </a:p>
        </p:txBody>
      </p:sp>
      <p:sp>
        <p:nvSpPr>
          <p:cNvPr id="2" name="TextBox 12">
            <a:extLst>
              <a:ext uri="{FF2B5EF4-FFF2-40B4-BE49-F238E27FC236}">
                <a16:creationId xmlns:a16="http://schemas.microsoft.com/office/drawing/2014/main" id="{B01B83BA-BC3E-AE46-FB7D-A7EBAB1CD491}"/>
              </a:ext>
            </a:extLst>
          </p:cNvPr>
          <p:cNvSpPr txBox="1"/>
          <p:nvPr/>
        </p:nvSpPr>
        <p:spPr>
          <a:xfrm>
            <a:off x="747134" y="6388963"/>
            <a:ext cx="1828837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*Imagen Skye Group</a:t>
            </a:r>
          </a:p>
        </p:txBody>
      </p:sp>
      <p:sp>
        <p:nvSpPr>
          <p:cNvPr id="7" name="TextBox 15">
            <a:extLst>
              <a:ext uri="{FF2B5EF4-FFF2-40B4-BE49-F238E27FC236}">
                <a16:creationId xmlns:a16="http://schemas.microsoft.com/office/drawing/2014/main" id="{F49259FE-CFF4-4E1F-7C6B-2810C37565E9}"/>
              </a:ext>
            </a:extLst>
          </p:cNvPr>
          <p:cNvSpPr txBox="1"/>
          <p:nvPr/>
        </p:nvSpPr>
        <p:spPr>
          <a:xfrm>
            <a:off x="5502386" y="6388963"/>
            <a:ext cx="5455032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https://</a:t>
            </a:r>
            <a:r>
              <a:rPr lang="es-ES_tradnl" noProof="0" err="1"/>
              <a:t>cdn.medicalfuturist.com</a:t>
            </a:r>
            <a:r>
              <a:rPr lang="es-ES_tradnl" noProof="0"/>
              <a:t>/</a:t>
            </a:r>
            <a:r>
              <a:rPr lang="es-ES_tradnl" noProof="0" err="1"/>
              <a:t>wp-content</a:t>
            </a:r>
            <a:r>
              <a:rPr lang="es-ES_tradnl" noProof="0"/>
              <a:t>/</a:t>
            </a:r>
            <a:r>
              <a:rPr lang="es-ES_tradnl" noProof="0" err="1"/>
              <a:t>uploads</a:t>
            </a:r>
            <a:r>
              <a:rPr lang="es-ES_tradnl" noProof="0"/>
              <a:t>/2019/08/0726_dh_replace_physicians_INFOGRAPHIC_v1.png</a:t>
            </a:r>
          </a:p>
        </p:txBody>
      </p:sp>
      <p:pic>
        <p:nvPicPr>
          <p:cNvPr id="9" name="Picture 7" descr="A group of people standing in a room&#10;&#10;Description automatically generated">
            <a:extLst>
              <a:ext uri="{FF2B5EF4-FFF2-40B4-BE49-F238E27FC236}">
                <a16:creationId xmlns:a16="http://schemas.microsoft.com/office/drawing/2014/main" id="{750E3B02-9502-6497-8BD7-DA8630E9316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2787" y="1997287"/>
            <a:ext cx="4455686" cy="4345385"/>
          </a:xfrm>
          <a:prstGeom prst="roundRect">
            <a:avLst/>
          </a:prstGeom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4D02C043-2012-7620-E2B5-60835B0330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1749" y="1993685"/>
            <a:ext cx="5905924" cy="4348987"/>
          </a:xfrm>
          <a:prstGeom prst="round1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0474C84-0BE4-9795-9899-833C32856DC9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A868C765-40F8-4B6D-DDCE-440127318570}"/>
              </a:ext>
            </a:extLst>
          </p:cNvPr>
          <p:cNvSpPr txBox="1">
            <a:spLocks/>
          </p:cNvSpPr>
          <p:nvPr/>
        </p:nvSpPr>
        <p:spPr>
          <a:xfrm>
            <a:off x="442757" y="404609"/>
            <a:ext cx="11070369" cy="7175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>
              <a:spcBef>
                <a:spcPct val="0"/>
              </a:spcBef>
              <a:buNone/>
              <a:defRPr sz="3200" i="1">
                <a:solidFill>
                  <a:schemeClr val="bg1"/>
                </a:solidFill>
                <a:latin typeface="Montserrat Medium" pitchFamily="2" charset="77"/>
              </a:defRPr>
            </a:lvl1pPr>
          </a:lstStyle>
          <a:p>
            <a:r>
              <a:rPr lang="es-ES_tradnl" b="1" i="0" noProof="0">
                <a:latin typeface="Montserrat" pitchFamily="2" charset="77"/>
              </a:rPr>
              <a:t>Las HEALTHTECHS – hoy…</a:t>
            </a:r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2268DF95-5A1B-4A26-6CE2-6BC7DE820F3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47601" y="969808"/>
            <a:ext cx="3842084" cy="49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0223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group of people working in a room&#10;&#10;Description automatically generated">
            <a:extLst>
              <a:ext uri="{FF2B5EF4-FFF2-40B4-BE49-F238E27FC236}">
                <a16:creationId xmlns:a16="http://schemas.microsoft.com/office/drawing/2014/main" id="{ABBAC991-BC41-1913-42B9-F35FE36E62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96685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B586487-DD79-5362-59F0-5A7C102F7330}"/>
              </a:ext>
            </a:extLst>
          </p:cNvPr>
          <p:cNvSpPr/>
          <p:nvPr/>
        </p:nvSpPr>
        <p:spPr>
          <a:xfrm>
            <a:off x="-2" y="0"/>
            <a:ext cx="12192000" cy="7227560"/>
          </a:xfrm>
          <a:prstGeom prst="rect">
            <a:avLst/>
          </a:prstGeom>
          <a:solidFill>
            <a:srgbClr val="002164">
              <a:alpha val="50000"/>
            </a:srgbClr>
          </a:solidFill>
          <a:ln>
            <a:noFill/>
          </a:ln>
          <a:effectLst>
            <a:outerShdw blurRad="40000" dist="23000" dir="5400000" rotWithShape="0"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98BA8D7F-51F0-0987-DCD3-B65FA94588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240" t="38256" r="34718" b="22506"/>
          <a:stretch/>
        </p:blipFill>
        <p:spPr>
          <a:xfrm rot="10800000">
            <a:off x="-1" y="4167006"/>
            <a:ext cx="3294696" cy="26909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71647C-ED26-25F7-F99F-4AD830B35E3E}"/>
              </a:ext>
            </a:extLst>
          </p:cNvPr>
          <p:cNvSpPr txBox="1"/>
          <p:nvPr/>
        </p:nvSpPr>
        <p:spPr>
          <a:xfrm>
            <a:off x="917804" y="1482969"/>
            <a:ext cx="10356389" cy="163121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s-ES_tradnl" sz="5000" b="1" noProof="0" err="1">
                <a:solidFill>
                  <a:schemeClr val="bg1"/>
                </a:solidFill>
                <a:latin typeface="Montserrat" pitchFamily="2" charset="77"/>
                <a:ea typeface="+mj-ea"/>
                <a:cs typeface="Poppins SemiBold" pitchFamily="2" charset="77"/>
              </a:rPr>
              <a:t>Every</a:t>
            </a:r>
            <a:r>
              <a:rPr lang="es-ES_tradnl" sz="5000" b="1" noProof="0">
                <a:solidFill>
                  <a:schemeClr val="bg1"/>
                </a:solidFill>
                <a:latin typeface="Montserrat" pitchFamily="2" charset="77"/>
                <a:ea typeface="+mj-ea"/>
                <a:cs typeface="Poppins SemiBold" pitchFamily="2" charset="77"/>
              </a:rPr>
              <a:t> </a:t>
            </a:r>
            <a:r>
              <a:rPr lang="es-ES_tradnl" sz="5000" b="1" noProof="0" err="1">
                <a:solidFill>
                  <a:schemeClr val="bg1"/>
                </a:solidFill>
                <a:latin typeface="Montserrat" pitchFamily="2" charset="77"/>
                <a:ea typeface="+mj-ea"/>
                <a:cs typeface="Poppins SemiBold" pitchFamily="2" charset="77"/>
              </a:rPr>
              <a:t>company</a:t>
            </a:r>
            <a:r>
              <a:rPr lang="es-ES_tradnl" sz="5000" b="1" noProof="0">
                <a:solidFill>
                  <a:schemeClr val="bg1"/>
                </a:solidFill>
                <a:latin typeface="Montserrat" pitchFamily="2" charset="77"/>
                <a:ea typeface="+mj-ea"/>
                <a:cs typeface="Poppins SemiBold" pitchFamily="2" charset="77"/>
              </a:rPr>
              <a:t> </a:t>
            </a:r>
            <a:r>
              <a:rPr lang="es-ES_tradnl" sz="5000" b="1" noProof="0" err="1">
                <a:solidFill>
                  <a:schemeClr val="bg1"/>
                </a:solidFill>
                <a:latin typeface="Montserrat" pitchFamily="2" charset="77"/>
                <a:ea typeface="+mj-ea"/>
                <a:cs typeface="Poppins SemiBold" pitchFamily="2" charset="77"/>
              </a:rPr>
              <a:t>is</a:t>
            </a:r>
            <a:r>
              <a:rPr lang="es-ES_tradnl" sz="5000" b="1" noProof="0">
                <a:solidFill>
                  <a:schemeClr val="bg1"/>
                </a:solidFill>
                <a:latin typeface="Montserrat" pitchFamily="2" charset="77"/>
                <a:ea typeface="+mj-ea"/>
                <a:cs typeface="Poppins SemiBold" pitchFamily="2" charset="77"/>
              </a:rPr>
              <a:t> a </a:t>
            </a:r>
            <a:r>
              <a:rPr lang="es-ES_tradnl" sz="4800" b="1" noProof="0" err="1">
                <a:solidFill>
                  <a:srgbClr val="49D7FF"/>
                </a:solidFill>
                <a:latin typeface="Montserrat" pitchFamily="2" charset="77"/>
                <a:ea typeface="+mj-ea"/>
                <a:cs typeface="Poppins SemiBold" pitchFamily="2" charset="77"/>
              </a:rPr>
              <a:t>technology</a:t>
            </a:r>
            <a:r>
              <a:rPr lang="es-ES_tradnl" sz="4800" b="1" noProof="0">
                <a:solidFill>
                  <a:srgbClr val="49D7FF"/>
                </a:solidFill>
                <a:latin typeface="Montserrat" pitchFamily="2" charset="77"/>
                <a:ea typeface="+mj-ea"/>
                <a:cs typeface="Poppins SemiBold" pitchFamily="2" charset="77"/>
              </a:rPr>
              <a:t> </a:t>
            </a:r>
            <a:r>
              <a:rPr lang="es-ES_tradnl" sz="4800" b="1" noProof="0" err="1">
                <a:solidFill>
                  <a:srgbClr val="49D7FF"/>
                </a:solidFill>
                <a:latin typeface="Montserrat" pitchFamily="2" charset="77"/>
                <a:ea typeface="+mj-ea"/>
                <a:cs typeface="Poppins SemiBold" pitchFamily="2" charset="77"/>
              </a:rPr>
              <a:t>company</a:t>
            </a:r>
            <a:endParaRPr lang="es-ES_tradnl" sz="4800" b="1" noProof="0">
              <a:solidFill>
                <a:srgbClr val="49D7FF"/>
              </a:solidFill>
              <a:latin typeface="Montserrat" pitchFamily="2" charset="77"/>
              <a:ea typeface="+mj-ea"/>
              <a:cs typeface="Poppins SemiBold" pitchFamily="2" charset="77"/>
            </a:endParaRPr>
          </a:p>
        </p:txBody>
      </p:sp>
      <p:pic>
        <p:nvPicPr>
          <p:cNvPr id="9" name="Picture 8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70CA5849-0CED-B55E-3A2F-862325147B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614" y="5916970"/>
            <a:ext cx="1455179" cy="7488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33A06004-13F0-E6BE-CF7C-D3F1F7D446E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17805" y="3090847"/>
            <a:ext cx="3842084" cy="497763"/>
          </a:xfrm>
          <a:prstGeom prst="rect">
            <a:avLst/>
          </a:prstGeom>
        </p:spPr>
      </p:pic>
      <p:sp>
        <p:nvSpPr>
          <p:cNvPr id="3" name="TextBox 6">
            <a:extLst>
              <a:ext uri="{FF2B5EF4-FFF2-40B4-BE49-F238E27FC236}">
                <a16:creationId xmlns:a16="http://schemas.microsoft.com/office/drawing/2014/main" id="{FA69756C-FB82-013C-3D40-4EEE92DA9246}"/>
              </a:ext>
            </a:extLst>
          </p:cNvPr>
          <p:cNvSpPr txBox="1"/>
          <p:nvPr/>
        </p:nvSpPr>
        <p:spPr>
          <a:xfrm>
            <a:off x="9811631" y="6291370"/>
            <a:ext cx="1996755" cy="1897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s-ES_tradnl" sz="600" i="1" noProof="0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*Imagen creada por IA – </a:t>
            </a:r>
            <a:r>
              <a:rPr lang="es-ES_tradnl" sz="600" i="1" noProof="0" err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Freepik</a:t>
            </a:r>
            <a:endParaRPr lang="es-ES_tradnl" sz="600" i="1" noProof="0">
              <a:solidFill>
                <a:srgbClr val="04FEFF"/>
              </a:solidFill>
              <a:latin typeface="Montserrat" pitchFamily="2" charset="77"/>
              <a:cs typeface="Poppins Medium" pitchFamily="2" charset="77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EDE41C7-7D7D-CE19-AA29-B4D042A506D4}"/>
              </a:ext>
            </a:extLst>
          </p:cNvPr>
          <p:cNvSpPr/>
          <p:nvPr/>
        </p:nvSpPr>
        <p:spPr>
          <a:xfrm>
            <a:off x="994577" y="3580724"/>
            <a:ext cx="3765312" cy="33855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sp>
        <p:nvSpPr>
          <p:cNvPr id="13" name="TextBox 10">
            <a:extLst>
              <a:ext uri="{FF2B5EF4-FFF2-40B4-BE49-F238E27FC236}">
                <a16:creationId xmlns:a16="http://schemas.microsoft.com/office/drawing/2014/main" id="{909691A6-7145-E015-4354-20C670A9EA69}"/>
              </a:ext>
            </a:extLst>
          </p:cNvPr>
          <p:cNvSpPr txBox="1"/>
          <p:nvPr/>
        </p:nvSpPr>
        <p:spPr>
          <a:xfrm>
            <a:off x="994577" y="3588610"/>
            <a:ext cx="395842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1600" b="1" i="1" noProof="0">
                <a:solidFill>
                  <a:schemeClr val="bg1"/>
                </a:solidFill>
                <a:latin typeface="Montserrat Medium" pitchFamily="2" charset="77"/>
              </a:rPr>
              <a:t>Paul </a:t>
            </a:r>
            <a:r>
              <a:rPr lang="es-ES_tradnl" sz="1600" b="1" i="1" noProof="0" err="1">
                <a:solidFill>
                  <a:schemeClr val="bg1"/>
                </a:solidFill>
                <a:latin typeface="Montserrat Medium" pitchFamily="2" charset="77"/>
              </a:rPr>
              <a:t>Daugherty</a:t>
            </a:r>
            <a:r>
              <a:rPr lang="es-ES_tradnl" sz="1600" b="1" i="1" noProof="0">
                <a:solidFill>
                  <a:schemeClr val="bg1"/>
                </a:solidFill>
                <a:latin typeface="Montserrat Medium" pitchFamily="2" charset="77"/>
              </a:rPr>
              <a:t>, Accenture, 2020</a:t>
            </a:r>
            <a:endParaRPr lang="es-ES_tradnl" sz="1600" b="1" noProof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C00CF8-DD01-A9A1-1D7B-6F45FC8634ED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9701160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46AFCCA4-9C7A-7AA9-399A-B614E18C8A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C8389152-6C20-D18C-ECAC-D160E22FDF6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E3F8852E-06E4-283C-5FF0-A621A64DF8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1315" y="6092073"/>
            <a:ext cx="1455179" cy="748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8A6AB67-16E7-769A-6616-5D95797D1CC8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005FF0B-4D47-6216-FC81-0B58FB0197EA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</a:rPr>
              <a:t>Hay quienes no lo entendieron…</a:t>
            </a:r>
            <a:endParaRPr lang="es-ES_tradnl" sz="3200" b="1" u="sng" noProof="0">
              <a:solidFill>
                <a:schemeClr val="bg1"/>
              </a:solidFill>
              <a:latin typeface="Montserrat" pitchFamily="2" charset="77"/>
            </a:endParaRP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80634BEB-9895-0FA5-939D-53235FABE1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4051" y="927479"/>
            <a:ext cx="3842084" cy="497763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F765F034-B112-2221-E49C-56EDEE5DD6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526" y="1663993"/>
            <a:ext cx="2334972" cy="1402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Netflix Logo Png PNG para descargar gratis">
            <a:extLst>
              <a:ext uri="{FF2B5EF4-FFF2-40B4-BE49-F238E27FC236}">
                <a16:creationId xmlns:a16="http://schemas.microsoft.com/office/drawing/2014/main" id="{462AF7C2-EFA1-02F5-6D16-F7A7236CC5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8165" y="4366067"/>
            <a:ext cx="3372091" cy="1686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ight Arrow 11">
            <a:extLst>
              <a:ext uri="{FF2B5EF4-FFF2-40B4-BE49-F238E27FC236}">
                <a16:creationId xmlns:a16="http://schemas.microsoft.com/office/drawing/2014/main" id="{AFB03BAD-5D33-81A6-73A6-BF27DF6E9B43}"/>
              </a:ext>
            </a:extLst>
          </p:cNvPr>
          <p:cNvSpPr/>
          <p:nvPr/>
        </p:nvSpPr>
        <p:spPr>
          <a:xfrm rot="5400000">
            <a:off x="961435" y="3215684"/>
            <a:ext cx="1024884" cy="123849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/>
          </a:p>
        </p:txBody>
      </p:sp>
      <p:pic>
        <p:nvPicPr>
          <p:cNvPr id="1030" name="Picture 6" descr="Kodak Logo PNG Transparent &amp; SVG Vector - Freebie Supply">
            <a:extLst>
              <a:ext uri="{FF2B5EF4-FFF2-40B4-BE49-F238E27FC236}">
                <a16:creationId xmlns:a16="http://schemas.microsoft.com/office/drawing/2014/main" id="{742BF6EE-E767-89D3-011A-EB198E37F4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4129" y="1567430"/>
            <a:ext cx="1975785" cy="1481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nstagram logo png, Instagram icon transparent 18930415 PNG">
            <a:extLst>
              <a:ext uri="{FF2B5EF4-FFF2-40B4-BE49-F238E27FC236}">
                <a16:creationId xmlns:a16="http://schemas.microsoft.com/office/drawing/2014/main" id="{CD270562-B641-EA87-2E15-94FB272C7D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5780" y="4272023"/>
            <a:ext cx="1874134" cy="1874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ight Arrow 13">
            <a:extLst>
              <a:ext uri="{FF2B5EF4-FFF2-40B4-BE49-F238E27FC236}">
                <a16:creationId xmlns:a16="http://schemas.microsoft.com/office/drawing/2014/main" id="{AF39FE4F-04E6-09BB-6F43-A4126FFBC2AA}"/>
              </a:ext>
            </a:extLst>
          </p:cNvPr>
          <p:cNvSpPr/>
          <p:nvPr/>
        </p:nvSpPr>
        <p:spPr>
          <a:xfrm rot="5400000">
            <a:off x="4129579" y="3215684"/>
            <a:ext cx="1024884" cy="123849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/>
          </a:p>
        </p:txBody>
      </p:sp>
      <p:pic>
        <p:nvPicPr>
          <p:cNvPr id="1040" name="Picture 16" descr="Blackberry Logo PNG Vectors Free Download">
            <a:extLst>
              <a:ext uri="{FF2B5EF4-FFF2-40B4-BE49-F238E27FC236}">
                <a16:creationId xmlns:a16="http://schemas.microsoft.com/office/drawing/2014/main" id="{F2C740FF-06EE-F22E-5051-90B039586C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457" y="1473484"/>
            <a:ext cx="1669730" cy="1669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Nokia Logo PNG Transparent &amp; SVG Vector - Freebie Supply">
            <a:extLst>
              <a:ext uri="{FF2B5EF4-FFF2-40B4-BE49-F238E27FC236}">
                <a16:creationId xmlns:a16="http://schemas.microsoft.com/office/drawing/2014/main" id="{F310FFF0-60F1-082F-4991-EF9E378A96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6400" y="2045887"/>
            <a:ext cx="2601034" cy="621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ight Arrow 15">
            <a:extLst>
              <a:ext uri="{FF2B5EF4-FFF2-40B4-BE49-F238E27FC236}">
                <a16:creationId xmlns:a16="http://schemas.microsoft.com/office/drawing/2014/main" id="{10930B51-2A81-1F2D-FDD3-02741C8C9287}"/>
              </a:ext>
            </a:extLst>
          </p:cNvPr>
          <p:cNvSpPr/>
          <p:nvPr/>
        </p:nvSpPr>
        <p:spPr>
          <a:xfrm rot="5400000">
            <a:off x="8275245" y="3215684"/>
            <a:ext cx="1024884" cy="123849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/>
          </a:p>
        </p:txBody>
      </p:sp>
      <p:pic>
        <p:nvPicPr>
          <p:cNvPr id="1048" name="Picture 24" descr="iPhone Logo PNG Transparent &amp; SVG Vector - Freebie Supply">
            <a:extLst>
              <a:ext uri="{FF2B5EF4-FFF2-40B4-BE49-F238E27FC236}">
                <a16:creationId xmlns:a16="http://schemas.microsoft.com/office/drawing/2014/main" id="{12911E5B-343F-A790-6E08-6A8ECB0A2D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2571" y="4646223"/>
            <a:ext cx="3291068" cy="112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59199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BF57B377-2439-FEFA-2547-15DFF111D3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99FC88FC-19D7-044C-C05D-254F2C08B6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F5F81661-383C-778E-B4C4-C433659092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1315" y="6092073"/>
            <a:ext cx="1455179" cy="748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014E80-79A2-955C-F014-672ABF3D45E1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55940E4-7E05-0C6C-DD36-C8B5DF662D02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</a:rPr>
              <a:t>Hay quienes no lo entendieron…</a:t>
            </a:r>
            <a:endParaRPr lang="es-ES_tradnl" sz="3200" b="1" u="sng" noProof="0">
              <a:solidFill>
                <a:schemeClr val="bg1"/>
              </a:solidFill>
              <a:latin typeface="Montserrat" pitchFamily="2" charset="77"/>
            </a:endParaRP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67891C38-FB83-9F32-A701-94DD9B78C43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4051" y="927479"/>
            <a:ext cx="3842084" cy="497763"/>
          </a:xfrm>
          <a:prstGeom prst="rect">
            <a:avLst/>
          </a:prstGeom>
        </p:spPr>
      </p:pic>
      <p:pic>
        <p:nvPicPr>
          <p:cNvPr id="3076" name="Picture 4" descr="Cual es el error mas grande que cometió una Gran Compañía?">
            <a:extLst>
              <a:ext uri="{FF2B5EF4-FFF2-40B4-BE49-F238E27FC236}">
                <a16:creationId xmlns:a16="http://schemas.microsoft.com/office/drawing/2014/main" id="{6D32A784-1A11-CEEC-9991-EE53AAB7D7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99"/>
          <a:stretch>
            <a:fillRect/>
          </a:stretch>
        </p:blipFill>
        <p:spPr bwMode="auto">
          <a:xfrm>
            <a:off x="6799670" y="1425242"/>
            <a:ext cx="4717809" cy="3818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2" descr="Nokia Logo PNG Transparent &amp; SVG Vector - Freebie Supply">
            <a:extLst>
              <a:ext uri="{FF2B5EF4-FFF2-40B4-BE49-F238E27FC236}">
                <a16:creationId xmlns:a16="http://schemas.microsoft.com/office/drawing/2014/main" id="{015A1794-1ED6-2DAC-BD9F-B54A467598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6688" y="5379020"/>
            <a:ext cx="2601034" cy="621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5A2DFC7-CE8B-6685-5EC5-6BE0C452D2D4}"/>
              </a:ext>
            </a:extLst>
          </p:cNvPr>
          <p:cNvSpPr txBox="1"/>
          <p:nvPr/>
        </p:nvSpPr>
        <p:spPr>
          <a:xfrm>
            <a:off x="317698" y="1775520"/>
            <a:ext cx="5978930" cy="31700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s-ES_tradnl" sz="4000" b="1" noProof="0">
                <a:solidFill>
                  <a:schemeClr val="bg1"/>
                </a:solidFill>
                <a:latin typeface="Montserrat" pitchFamily="2" charset="77"/>
                <a:ea typeface="+mj-ea"/>
                <a:cs typeface="Poppins SemiBold" pitchFamily="2" charset="77"/>
              </a:rPr>
              <a:t>CEO de Nokia:</a:t>
            </a:r>
          </a:p>
          <a:p>
            <a:endParaRPr lang="es-ES_tradnl" sz="4000" b="1" noProof="0">
              <a:solidFill>
                <a:schemeClr val="bg1"/>
              </a:solidFill>
              <a:latin typeface="Montserrat" pitchFamily="2" charset="77"/>
              <a:ea typeface="+mj-ea"/>
              <a:cs typeface="Poppins SemiBold" pitchFamily="2" charset="77"/>
            </a:endParaRPr>
          </a:p>
          <a:p>
            <a:r>
              <a:rPr lang="es-ES_tradnl" sz="4000" b="1" noProof="0">
                <a:solidFill>
                  <a:schemeClr val="bg1"/>
                </a:solidFill>
                <a:latin typeface="Montserrat" pitchFamily="2" charset="77"/>
                <a:ea typeface="+mj-ea"/>
                <a:cs typeface="Poppins SemiBold" pitchFamily="2" charset="77"/>
              </a:rPr>
              <a:t>No hicimos nada mal</a:t>
            </a:r>
            <a:r>
              <a:rPr lang="es-ES_tradnl" sz="4000" b="1">
                <a:solidFill>
                  <a:schemeClr val="bg1"/>
                </a:solidFill>
                <a:latin typeface="Montserrat" pitchFamily="2" charset="77"/>
                <a:ea typeface="+mj-ea"/>
                <a:cs typeface="Poppins SemiBold" pitchFamily="2" charset="77"/>
              </a:rPr>
              <a:t>,</a:t>
            </a:r>
          </a:p>
          <a:p>
            <a:r>
              <a:rPr lang="es-ES_tradnl" sz="4000" b="1" noProof="0">
                <a:solidFill>
                  <a:srgbClr val="49D7FF"/>
                </a:solidFill>
                <a:latin typeface="Montserrat" pitchFamily="2" charset="77"/>
                <a:ea typeface="+mj-ea"/>
                <a:cs typeface="Poppins SemiBold" pitchFamily="2" charset="77"/>
              </a:rPr>
              <a:t>pero de alguna manera, perdimos</a:t>
            </a:r>
          </a:p>
        </p:txBody>
      </p:sp>
    </p:spTree>
    <p:extLst>
      <p:ext uri="{BB962C8B-B14F-4D97-AF65-F5344CB8AC3E}">
        <p14:creationId xmlns:p14="http://schemas.microsoft.com/office/powerpoint/2010/main" val="19739994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9F3C3795-0DFD-F877-E4DD-277238A02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BCC44DF1-5E43-BF64-C844-512FB980A0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1B541BF7-B3A2-539B-2D98-4D29B59CE1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01873" y="123414"/>
            <a:ext cx="1455179" cy="7488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CC2A788-F352-C55C-3676-862CA610DCEA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8B2FD7D3-B0E5-241F-DE30-F2220932AB1F}"/>
              </a:ext>
            </a:extLst>
          </p:cNvPr>
          <p:cNvSpPr txBox="1">
            <a:spLocks/>
          </p:cNvSpPr>
          <p:nvPr/>
        </p:nvSpPr>
        <p:spPr>
          <a:xfrm>
            <a:off x="442757" y="404609"/>
            <a:ext cx="11070369" cy="7175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>
              <a:spcBef>
                <a:spcPct val="0"/>
              </a:spcBef>
              <a:buNone/>
              <a:defRPr sz="3200" i="1">
                <a:solidFill>
                  <a:schemeClr val="bg1"/>
                </a:solidFill>
                <a:latin typeface="Montserrat Medium" pitchFamily="2" charset="77"/>
              </a:defRPr>
            </a:lvl1pPr>
          </a:lstStyle>
          <a:p>
            <a:r>
              <a:rPr lang="es-ES_tradnl" b="1" i="0" noProof="0">
                <a:latin typeface="Montserrat" pitchFamily="2" charset="77"/>
              </a:rPr>
              <a:t>La revolución de la Web</a:t>
            </a:r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860D0881-84FC-4D70-9CF6-41CA653F1C9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47601" y="969808"/>
            <a:ext cx="3842084" cy="497763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A28E7072-1889-F909-5EF3-FCA2FAF174F3}"/>
              </a:ext>
            </a:extLst>
          </p:cNvPr>
          <p:cNvSpPr/>
          <p:nvPr/>
        </p:nvSpPr>
        <p:spPr>
          <a:xfrm>
            <a:off x="548505" y="1849444"/>
            <a:ext cx="1887321" cy="188799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sp>
        <p:nvSpPr>
          <p:cNvPr id="7" name="Arc 6">
            <a:extLst>
              <a:ext uri="{FF2B5EF4-FFF2-40B4-BE49-F238E27FC236}">
                <a16:creationId xmlns:a16="http://schemas.microsoft.com/office/drawing/2014/main" id="{847BB6C2-66F1-0DB1-04A3-865DA69D6795}"/>
              </a:ext>
            </a:extLst>
          </p:cNvPr>
          <p:cNvSpPr/>
          <p:nvPr/>
        </p:nvSpPr>
        <p:spPr>
          <a:xfrm flipH="1" flipV="1">
            <a:off x="2176336" y="2815002"/>
            <a:ext cx="1443789" cy="1184640"/>
          </a:xfrm>
          <a:prstGeom prst="arc">
            <a:avLst/>
          </a:prstGeom>
          <a:ln w="12700">
            <a:solidFill>
              <a:srgbClr val="2CFAE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A1C6AC34-332E-E428-4CB3-4F4B5E6D582B}"/>
              </a:ext>
            </a:extLst>
          </p:cNvPr>
          <p:cNvSpPr/>
          <p:nvPr/>
        </p:nvSpPr>
        <p:spPr>
          <a:xfrm flipH="1">
            <a:off x="4392919" y="3251926"/>
            <a:ext cx="1443789" cy="1184640"/>
          </a:xfrm>
          <a:prstGeom prst="arc">
            <a:avLst/>
          </a:prstGeom>
          <a:ln w="12700">
            <a:solidFill>
              <a:srgbClr val="2CFAE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A90E95A-9BF5-86EC-14C4-2B0442AF16E6}"/>
              </a:ext>
            </a:extLst>
          </p:cNvPr>
          <p:cNvSpPr/>
          <p:nvPr/>
        </p:nvSpPr>
        <p:spPr>
          <a:xfrm>
            <a:off x="277467" y="3857704"/>
            <a:ext cx="24585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1200" noProof="0">
                <a:solidFill>
                  <a:schemeClr val="bg1"/>
                </a:solidFill>
                <a:latin typeface="Montserrat" pitchFamily="2" charset="77"/>
              </a:rPr>
              <a:t>Web con contenido estático, sin interacción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1670D74-4BF7-D972-3848-E2CFC8B3EA37}"/>
              </a:ext>
            </a:extLst>
          </p:cNvPr>
          <p:cNvSpPr/>
          <p:nvPr/>
        </p:nvSpPr>
        <p:spPr>
          <a:xfrm>
            <a:off x="769045" y="1572445"/>
            <a:ext cx="147539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1200" b="1" noProof="0">
                <a:solidFill>
                  <a:schemeClr val="bg1"/>
                </a:solidFill>
                <a:latin typeface="Montserrat" pitchFamily="2" charset="77"/>
              </a:rPr>
              <a:t>1.0 (1990 - 2004)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40E8E5-9C75-52C2-5D6C-5F61227AC380}"/>
              </a:ext>
            </a:extLst>
          </p:cNvPr>
          <p:cNvSpPr/>
          <p:nvPr/>
        </p:nvSpPr>
        <p:spPr>
          <a:xfrm>
            <a:off x="1853745" y="5680701"/>
            <a:ext cx="3719242" cy="646331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s-ES_tradnl" sz="1200" b="1" noProof="0">
                <a:solidFill>
                  <a:schemeClr val="bg1"/>
                </a:solidFill>
                <a:latin typeface="Montserrat" pitchFamily="2" charset="77"/>
              </a:rPr>
              <a:t>La revolución social: </a:t>
            </a:r>
          </a:p>
          <a:p>
            <a:pPr algn="ctr"/>
            <a:r>
              <a:rPr lang="es-ES_tradnl" sz="1200" b="1" noProof="0">
                <a:solidFill>
                  <a:schemeClr val="bg1"/>
                </a:solidFill>
                <a:latin typeface="Montserrat" pitchFamily="2" charset="77"/>
              </a:rPr>
              <a:t>Prosumidor: </a:t>
            </a:r>
            <a:r>
              <a:rPr lang="es-ES_tradnl" sz="1200" noProof="0">
                <a:solidFill>
                  <a:schemeClr val="bg1"/>
                </a:solidFill>
                <a:latin typeface="Montserrat" pitchFamily="2" charset="77"/>
              </a:rPr>
              <a:t>el usuario que no sólo consume contenidos, también los crea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35B2A55-EEC7-3529-F47E-89AB06A4596A}"/>
              </a:ext>
            </a:extLst>
          </p:cNvPr>
          <p:cNvSpPr/>
          <p:nvPr/>
        </p:nvSpPr>
        <p:spPr>
          <a:xfrm>
            <a:off x="5012230" y="3792353"/>
            <a:ext cx="26964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1200" noProof="0">
                <a:solidFill>
                  <a:schemeClr val="bg1"/>
                </a:solidFill>
                <a:latin typeface="Montserrat" pitchFamily="2" charset="77"/>
              </a:rPr>
              <a:t>Interconexión del mundo físico al mundo virtual</a:t>
            </a:r>
          </a:p>
          <a:p>
            <a:r>
              <a:rPr lang="es-ES_tradnl" sz="1200" b="1" noProof="0">
                <a:solidFill>
                  <a:schemeClr val="bg1"/>
                </a:solidFill>
                <a:latin typeface="Montserrat" pitchFamily="2" charset="77"/>
              </a:rPr>
              <a:t>La descentralización del todo</a:t>
            </a:r>
          </a:p>
        </p:txBody>
      </p:sp>
      <p:pic>
        <p:nvPicPr>
          <p:cNvPr id="18" name="Picture 1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C55211E-FBF2-A3AD-E0B1-618148F455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331" y="2197318"/>
            <a:ext cx="1641753" cy="1182062"/>
          </a:xfrm>
          <a:prstGeom prst="rect">
            <a:avLst/>
          </a:prstGeom>
        </p:spPr>
      </p:pic>
      <p:sp>
        <p:nvSpPr>
          <p:cNvPr id="21" name="Oval 20">
            <a:extLst>
              <a:ext uri="{FF2B5EF4-FFF2-40B4-BE49-F238E27FC236}">
                <a16:creationId xmlns:a16="http://schemas.microsoft.com/office/drawing/2014/main" id="{24C4C28D-5DC3-E27F-94F1-F3A484DF690F}"/>
              </a:ext>
            </a:extLst>
          </p:cNvPr>
          <p:cNvSpPr/>
          <p:nvPr/>
        </p:nvSpPr>
        <p:spPr>
          <a:xfrm>
            <a:off x="2773945" y="3656766"/>
            <a:ext cx="1887321" cy="188799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pic>
        <p:nvPicPr>
          <p:cNvPr id="22" name="Picture 2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314FB30-61C2-0764-DF2A-1E7462672AE3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8355" r="14377"/>
          <a:stretch/>
        </p:blipFill>
        <p:spPr>
          <a:xfrm>
            <a:off x="2960802" y="3732347"/>
            <a:ext cx="1505129" cy="1611007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83B76165-0C72-8BD8-E543-508CA5A4C49D}"/>
              </a:ext>
            </a:extLst>
          </p:cNvPr>
          <p:cNvSpPr/>
          <p:nvPr/>
        </p:nvSpPr>
        <p:spPr>
          <a:xfrm>
            <a:off x="2978698" y="3351837"/>
            <a:ext cx="147539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1200" b="1" noProof="0">
                <a:solidFill>
                  <a:schemeClr val="bg1"/>
                </a:solidFill>
                <a:latin typeface="Montserrat" pitchFamily="2" charset="77"/>
              </a:rPr>
              <a:t>2.0 (2004 - 2010)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AB1C9035-4497-7686-5ACB-BA1D153F53CA}"/>
              </a:ext>
            </a:extLst>
          </p:cNvPr>
          <p:cNvSpPr/>
          <p:nvPr/>
        </p:nvSpPr>
        <p:spPr>
          <a:xfrm>
            <a:off x="5193037" y="1844314"/>
            <a:ext cx="1887321" cy="188799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pic>
        <p:nvPicPr>
          <p:cNvPr id="25" name="Picture 24" descr="Icon&#10;&#10;Description automatically generated">
            <a:extLst>
              <a:ext uri="{FF2B5EF4-FFF2-40B4-BE49-F238E27FC236}">
                <a16:creationId xmlns:a16="http://schemas.microsoft.com/office/drawing/2014/main" id="{2987FBE0-1D20-5324-DADB-109DBC7BF4B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6851" y="2095559"/>
            <a:ext cx="1944216" cy="1399835"/>
          </a:xfrm>
          <a:prstGeom prst="rect">
            <a:avLst/>
          </a:prstGeom>
        </p:spPr>
      </p:pic>
      <p:sp>
        <p:nvSpPr>
          <p:cNvPr id="26" name="Oval 25">
            <a:extLst>
              <a:ext uri="{FF2B5EF4-FFF2-40B4-BE49-F238E27FC236}">
                <a16:creationId xmlns:a16="http://schemas.microsoft.com/office/drawing/2014/main" id="{2242207D-8E02-EBA3-B43D-36B0AD4E2088}"/>
              </a:ext>
            </a:extLst>
          </p:cNvPr>
          <p:cNvSpPr/>
          <p:nvPr/>
        </p:nvSpPr>
        <p:spPr>
          <a:xfrm>
            <a:off x="7647798" y="3855532"/>
            <a:ext cx="1887321" cy="188799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B59FFD54-1E55-8FBB-2718-10CB9C942C5E}"/>
              </a:ext>
            </a:extLst>
          </p:cNvPr>
          <p:cNvSpPr/>
          <p:nvPr/>
        </p:nvSpPr>
        <p:spPr>
          <a:xfrm flipH="1" flipV="1">
            <a:off x="7068120" y="2629659"/>
            <a:ext cx="1443789" cy="1184640"/>
          </a:xfrm>
          <a:prstGeom prst="arc">
            <a:avLst/>
          </a:prstGeom>
          <a:ln w="12700">
            <a:solidFill>
              <a:srgbClr val="2CFAE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pic>
        <p:nvPicPr>
          <p:cNvPr id="28" name="Picture 2" descr="Generated image">
            <a:extLst>
              <a:ext uri="{FF2B5EF4-FFF2-40B4-BE49-F238E27FC236}">
                <a16:creationId xmlns:a16="http://schemas.microsoft.com/office/drawing/2014/main" id="{517CC083-08FE-0C08-2895-1B2CF39E11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3463" y="4021315"/>
            <a:ext cx="1615989" cy="1615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1D0AD3AA-4FA2-7D77-80C2-68CA403EC6FF}"/>
              </a:ext>
            </a:extLst>
          </p:cNvPr>
          <p:cNvSpPr/>
          <p:nvPr/>
        </p:nvSpPr>
        <p:spPr>
          <a:xfrm>
            <a:off x="6700385" y="5810045"/>
            <a:ext cx="3719242" cy="46166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s-ES_tradnl" sz="1200" b="1" noProof="0">
                <a:solidFill>
                  <a:schemeClr val="bg1"/>
                </a:solidFill>
                <a:latin typeface="Montserrat" pitchFamily="2" charset="77"/>
              </a:rPr>
              <a:t>Integración Total:</a:t>
            </a:r>
          </a:p>
          <a:p>
            <a:pPr algn="ctr"/>
            <a:r>
              <a:rPr lang="es-ES_tradnl" sz="1200" noProof="0">
                <a:solidFill>
                  <a:schemeClr val="bg1"/>
                </a:solidFill>
                <a:latin typeface="Montserrat" pitchFamily="2" charset="77"/>
              </a:rPr>
              <a:t>La interconexión del todo (</a:t>
            </a:r>
            <a:r>
              <a:rPr lang="es-ES_tradnl" sz="1200" noProof="0" err="1">
                <a:solidFill>
                  <a:schemeClr val="bg1"/>
                </a:solidFill>
                <a:latin typeface="Montserrat" pitchFamily="2" charset="77"/>
              </a:rPr>
              <a:t>IoT</a:t>
            </a:r>
            <a:r>
              <a:rPr lang="es-ES_tradnl" sz="1200" noProof="0">
                <a:solidFill>
                  <a:schemeClr val="bg1"/>
                </a:solidFill>
                <a:latin typeface="Montserrat" pitchFamily="2" charset="77"/>
              </a:rPr>
              <a:t>, RX)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BEB44DC-D762-A8E1-A579-E92CFD12CE4D}"/>
              </a:ext>
            </a:extLst>
          </p:cNvPr>
          <p:cNvSpPr/>
          <p:nvPr/>
        </p:nvSpPr>
        <p:spPr>
          <a:xfrm>
            <a:off x="5240595" y="1575211"/>
            <a:ext cx="183976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1200" b="1" noProof="0">
                <a:solidFill>
                  <a:schemeClr val="bg1"/>
                </a:solidFill>
                <a:latin typeface="Montserrat" pitchFamily="2" charset="77"/>
              </a:rPr>
              <a:t>3.0 (2010 - presente)</a:t>
            </a:r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D0C5B9D0-CE71-31A0-F936-8E2A2465F014}"/>
              </a:ext>
            </a:extLst>
          </p:cNvPr>
          <p:cNvSpPr/>
          <p:nvPr/>
        </p:nvSpPr>
        <p:spPr>
          <a:xfrm flipH="1">
            <a:off x="9195442" y="3355129"/>
            <a:ext cx="1443789" cy="1184640"/>
          </a:xfrm>
          <a:prstGeom prst="arc">
            <a:avLst/>
          </a:prstGeom>
          <a:ln w="12700">
            <a:solidFill>
              <a:srgbClr val="2CFAE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07D8E62C-3093-CA65-C312-5B8CE810DA7A}"/>
              </a:ext>
            </a:extLst>
          </p:cNvPr>
          <p:cNvSpPr/>
          <p:nvPr/>
        </p:nvSpPr>
        <p:spPr>
          <a:xfrm>
            <a:off x="9935151" y="1913648"/>
            <a:ext cx="1887321" cy="188799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9E9FF00-CF41-32FD-2AE6-287564CE8335}"/>
              </a:ext>
            </a:extLst>
          </p:cNvPr>
          <p:cNvSpPr/>
          <p:nvPr/>
        </p:nvSpPr>
        <p:spPr>
          <a:xfrm>
            <a:off x="7897939" y="3542492"/>
            <a:ext cx="132413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1200" b="1" noProof="0">
                <a:solidFill>
                  <a:schemeClr val="bg1"/>
                </a:solidFill>
                <a:latin typeface="Montserrat" pitchFamily="2" charset="77"/>
              </a:rPr>
              <a:t>4.0 (presente)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0F067B8-73B2-888F-78B3-CCA9870C81C2}"/>
              </a:ext>
            </a:extLst>
          </p:cNvPr>
          <p:cNvSpPr/>
          <p:nvPr/>
        </p:nvSpPr>
        <p:spPr>
          <a:xfrm>
            <a:off x="10329329" y="1575369"/>
            <a:ext cx="119956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1200" b="1" noProof="0">
                <a:solidFill>
                  <a:schemeClr val="bg1"/>
                </a:solidFill>
                <a:latin typeface="Montserrat" pitchFamily="2" charset="77"/>
              </a:rPr>
              <a:t>5.0 (futuro)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1824D20-8BEE-93C9-D603-D964E9F4C925}"/>
              </a:ext>
            </a:extLst>
          </p:cNvPr>
          <p:cNvSpPr/>
          <p:nvPr/>
        </p:nvSpPr>
        <p:spPr>
          <a:xfrm>
            <a:off x="9655606" y="3857360"/>
            <a:ext cx="2515081" cy="830997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s-ES_tradnl" sz="1200" b="1" noProof="0">
                <a:solidFill>
                  <a:schemeClr val="bg1"/>
                </a:solidFill>
                <a:latin typeface="Montserrat" pitchFamily="2" charset="77"/>
              </a:rPr>
              <a:t>Web emocional</a:t>
            </a:r>
          </a:p>
          <a:p>
            <a:pPr algn="ctr"/>
            <a:r>
              <a:rPr lang="es-ES_tradnl" sz="1200" noProof="0">
                <a:solidFill>
                  <a:schemeClr val="bg1"/>
                </a:solidFill>
                <a:latin typeface="Montserrat" pitchFamily="2" charset="77"/>
              </a:rPr>
              <a:t>Uso de IA que interpreta emociones, </a:t>
            </a:r>
            <a:r>
              <a:rPr lang="es-ES_tradnl" sz="1200" b="1" noProof="0">
                <a:solidFill>
                  <a:schemeClr val="bg1"/>
                </a:solidFill>
                <a:latin typeface="Montserrat" pitchFamily="2" charset="77"/>
              </a:rPr>
              <a:t>experiencias </a:t>
            </a:r>
            <a:r>
              <a:rPr lang="es-ES_tradnl" sz="1200" b="1" noProof="0" err="1">
                <a:solidFill>
                  <a:schemeClr val="bg1"/>
                </a:solidFill>
                <a:latin typeface="Montserrat" pitchFamily="2" charset="77"/>
              </a:rPr>
              <a:t>hiperpersonalizadas</a:t>
            </a:r>
            <a:endParaRPr lang="es-ES_tradnl" sz="1200" b="1" noProof="0">
              <a:solidFill>
                <a:schemeClr val="bg1"/>
              </a:solidFill>
              <a:latin typeface="Montserrat" pitchFamily="2" charset="77"/>
            </a:endParaRP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877EDD12-9F8C-CF92-BE8D-3E36287FD5B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041596" y="2035270"/>
            <a:ext cx="1673502" cy="1673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3646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641BA856-81D6-D8D2-D21C-4C53E7B37E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62983241-CB91-D886-EEEA-EAC247AFAF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721B535-1141-06A5-24AA-B7FFF9118C45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56799FF3-C764-DE1A-9E76-743F9518A68A}"/>
              </a:ext>
            </a:extLst>
          </p:cNvPr>
          <p:cNvSpPr txBox="1">
            <a:spLocks/>
          </p:cNvSpPr>
          <p:nvPr/>
        </p:nvSpPr>
        <p:spPr>
          <a:xfrm>
            <a:off x="442757" y="404609"/>
            <a:ext cx="11070369" cy="7175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>
              <a:spcBef>
                <a:spcPct val="0"/>
              </a:spcBef>
              <a:buNone/>
              <a:defRPr sz="3200" i="1">
                <a:solidFill>
                  <a:schemeClr val="bg1"/>
                </a:solidFill>
                <a:latin typeface="Montserrat Medium" pitchFamily="2" charset="77"/>
              </a:defRPr>
            </a:lvl1pPr>
          </a:lstStyle>
          <a:p>
            <a:r>
              <a:rPr lang="es-ES_tradnl" b="1" i="0" noProof="0">
                <a:latin typeface="Montserrat" pitchFamily="2" charset="77"/>
              </a:rPr>
              <a:t>¿Y nosotros?</a:t>
            </a:r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D223EC89-7BB3-BFFE-E2B5-9233C5E2BB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7601" y="969808"/>
            <a:ext cx="3842084" cy="4977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ABB19C-937C-73D5-8A4C-FA7E761081AD}"/>
              </a:ext>
            </a:extLst>
          </p:cNvPr>
          <p:cNvSpPr txBox="1"/>
          <p:nvPr/>
        </p:nvSpPr>
        <p:spPr>
          <a:xfrm>
            <a:off x="7774130" y="6453391"/>
            <a:ext cx="3118428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Imagen generada con </a:t>
            </a:r>
            <a:r>
              <a:rPr lang="es-ES_tradnl" noProof="0" err="1"/>
              <a:t>ChatGPT</a:t>
            </a:r>
            <a:endParaRPr lang="es-ES_tradnl" noProof="0"/>
          </a:p>
        </p:txBody>
      </p:sp>
      <p:pic>
        <p:nvPicPr>
          <p:cNvPr id="2" name="Picture 4" descr="Generated image">
            <a:extLst>
              <a:ext uri="{FF2B5EF4-FFF2-40B4-BE49-F238E27FC236}">
                <a16:creationId xmlns:a16="http://schemas.microsoft.com/office/drawing/2014/main" id="{0535CED6-EACC-EFC8-8E0E-8739F58A4F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642" y="1541072"/>
            <a:ext cx="7425365" cy="4950243"/>
          </a:xfrm>
          <a:prstGeom prst="round2Diag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01219E0F-74A4-FCDC-48EB-7393A8F9EDF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11315" y="6092073"/>
            <a:ext cx="1455179" cy="74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8725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DAF20991-D255-B96D-A062-1D54F11D72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4B78DF6E-078B-9A70-BDE7-5F18BBC7F7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2E507666-1119-5837-B3B2-5E861AD1CF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1315" y="6092073"/>
            <a:ext cx="1455179" cy="7488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742AB60-7B29-7D0F-81E6-3722A2283C64}"/>
              </a:ext>
            </a:extLst>
          </p:cNvPr>
          <p:cNvSpPr txBox="1">
            <a:spLocks/>
          </p:cNvSpPr>
          <p:nvPr/>
        </p:nvSpPr>
        <p:spPr>
          <a:xfrm>
            <a:off x="539253" y="2644608"/>
            <a:ext cx="10649216" cy="367243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_tradnl" sz="2800" b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Antes: </a:t>
            </a:r>
            <a:r>
              <a:rPr lang="es-ES_tradnl" sz="28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Arrendar un automóvil era una </a:t>
            </a:r>
            <a:r>
              <a:rPr lang="es-ES_tradnl" sz="28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decisión financiera</a:t>
            </a:r>
            <a:r>
              <a:rPr lang="es-ES_tradnl" sz="28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.</a:t>
            </a:r>
            <a:br>
              <a:rPr lang="es-ES_tradnl" sz="28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</a:br>
            <a:endParaRPr lang="es-ES_tradnl" sz="2800" noProof="0">
              <a:solidFill>
                <a:schemeClr val="bg1"/>
              </a:solidFill>
              <a:latin typeface="Montserrat" pitchFamily="2" charset="77"/>
              <a:cs typeface="Poppins" pitchFamily="2" charset="77"/>
            </a:endParaRPr>
          </a:p>
          <a:p>
            <a:r>
              <a:rPr lang="es-ES_tradnl" sz="2800" b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Ahora: </a:t>
            </a:r>
            <a:r>
              <a:rPr lang="es-ES_tradnl" sz="28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Es una decisión estratégica basada en </a:t>
            </a:r>
            <a:r>
              <a:rPr lang="es-ES_tradnl" sz="28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tecnología, datos y experiencia digital</a:t>
            </a:r>
            <a:r>
              <a:rPr lang="es-ES_tradnl" sz="28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FEBF31-91C0-F0D8-6576-CADE7FB2F837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24482FF-5595-AC43-F99C-1CE1E37D8514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</a:rPr>
              <a:t>La nueva era del arrendamiento: </a:t>
            </a:r>
          </a:p>
          <a:p>
            <a:pPr algn="l"/>
            <a:r>
              <a:rPr lang="es-ES_tradnl" sz="3200" b="1" u="sng" noProof="0">
                <a:solidFill>
                  <a:schemeClr val="bg1"/>
                </a:solidFill>
                <a:latin typeface="Montserrat" pitchFamily="2" charset="77"/>
              </a:rPr>
              <a:t>La movilidad inteligente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5A3F37ED-2A47-4639-DA2D-C2E3DA8123F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39253" y="1473048"/>
            <a:ext cx="3842084" cy="49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0150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D54FCD64-9AD0-2285-F061-FA7782703EB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4D0C0732-0CDF-48E5-8144-F74176CBC2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01873" y="123414"/>
            <a:ext cx="1455179" cy="748800"/>
          </a:xfrm>
          <a:prstGeom prst="rect">
            <a:avLst/>
          </a:prstGeom>
        </p:spPr>
      </p:pic>
      <p:sp>
        <p:nvSpPr>
          <p:cNvPr id="6" name="TextBox 2">
            <a:extLst>
              <a:ext uri="{FF2B5EF4-FFF2-40B4-BE49-F238E27FC236}">
                <a16:creationId xmlns:a16="http://schemas.microsoft.com/office/drawing/2014/main" id="{A371E8FB-67EE-01D8-BCD2-E9EA454CD59E}"/>
              </a:ext>
            </a:extLst>
          </p:cNvPr>
          <p:cNvSpPr txBox="1"/>
          <p:nvPr/>
        </p:nvSpPr>
        <p:spPr>
          <a:xfrm>
            <a:off x="498165" y="321307"/>
            <a:ext cx="6914017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</a:rPr>
              <a:t>¿Cuáles son las tendencias digitales en este 2025?</a:t>
            </a:r>
          </a:p>
        </p:txBody>
      </p:sp>
      <p:pic>
        <p:nvPicPr>
          <p:cNvPr id="8" name="Graphic 4">
            <a:extLst>
              <a:ext uri="{FF2B5EF4-FFF2-40B4-BE49-F238E27FC236}">
                <a16:creationId xmlns:a16="http://schemas.microsoft.com/office/drawing/2014/main" id="{33CA4954-32C5-DAFE-6E63-6810908CA4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98165" y="1357232"/>
            <a:ext cx="3842084" cy="497763"/>
          </a:xfrm>
          <a:prstGeom prst="rect">
            <a:avLst/>
          </a:prstGeom>
        </p:spPr>
      </p:pic>
      <p:pic>
        <p:nvPicPr>
          <p:cNvPr id="14" name="Picture 3">
            <a:extLst>
              <a:ext uri="{FF2B5EF4-FFF2-40B4-BE49-F238E27FC236}">
                <a16:creationId xmlns:a16="http://schemas.microsoft.com/office/drawing/2014/main" id="{6BCFEE5F-EAF5-2EE2-E5C7-03AAC5D3030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64" r="64"/>
          <a:stretch/>
        </p:blipFill>
        <p:spPr>
          <a:xfrm>
            <a:off x="6674508" y="2890921"/>
            <a:ext cx="3518614" cy="3523114"/>
          </a:xfrm>
          <a:prstGeom prst="roundRect">
            <a:avLst/>
          </a:prstGeom>
          <a:solidFill>
            <a:srgbClr val="002164">
              <a:alpha val="14829"/>
            </a:srgbClr>
          </a:solidFill>
          <a:ln>
            <a:noFill/>
          </a:ln>
        </p:spPr>
      </p:pic>
      <p:sp>
        <p:nvSpPr>
          <p:cNvPr id="15" name="TextBox 4">
            <a:extLst>
              <a:ext uri="{FF2B5EF4-FFF2-40B4-BE49-F238E27FC236}">
                <a16:creationId xmlns:a16="http://schemas.microsoft.com/office/drawing/2014/main" id="{615E5AB2-2EEB-978C-73A1-C063A157444A}"/>
              </a:ext>
            </a:extLst>
          </p:cNvPr>
          <p:cNvSpPr txBox="1"/>
          <p:nvPr/>
        </p:nvSpPr>
        <p:spPr>
          <a:xfrm>
            <a:off x="6929276" y="6469373"/>
            <a:ext cx="1996755" cy="1897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*Imagen creada por IA – Microsoft </a:t>
            </a:r>
            <a:r>
              <a:rPr lang="es-ES_tradnl" noProof="0" err="1"/>
              <a:t>Copilot</a:t>
            </a:r>
            <a:endParaRPr lang="es-ES_tradnl" noProof="0"/>
          </a:p>
        </p:txBody>
      </p:sp>
      <p:sp>
        <p:nvSpPr>
          <p:cNvPr id="16" name="Rectangle 5">
            <a:extLst>
              <a:ext uri="{FF2B5EF4-FFF2-40B4-BE49-F238E27FC236}">
                <a16:creationId xmlns:a16="http://schemas.microsoft.com/office/drawing/2014/main" id="{42915F0A-6CF4-BEAE-F181-71FCE8F93562}"/>
              </a:ext>
            </a:extLst>
          </p:cNvPr>
          <p:cNvSpPr/>
          <p:nvPr/>
        </p:nvSpPr>
        <p:spPr>
          <a:xfrm>
            <a:off x="1561400" y="2002064"/>
            <a:ext cx="420596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</a:pPr>
            <a:r>
              <a:rPr lang="es-ES_tradnl" sz="2000" b="1" u="sng" noProof="0">
                <a:solidFill>
                  <a:schemeClr val="bg1"/>
                </a:solidFill>
                <a:latin typeface="Montserrat Medium" pitchFamily="2" charset="77"/>
              </a:rPr>
              <a:t>Computación espacial/ Metaverso</a:t>
            </a:r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DED12A9A-A082-7D2B-2D60-1037A86FC74A}"/>
              </a:ext>
            </a:extLst>
          </p:cNvPr>
          <p:cNvSpPr/>
          <p:nvPr/>
        </p:nvSpPr>
        <p:spPr>
          <a:xfrm>
            <a:off x="6195904" y="2002064"/>
            <a:ext cx="420596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</a:pPr>
            <a:r>
              <a:rPr lang="es-ES_tradnl" sz="2000" b="1" u="sng" noProof="0">
                <a:solidFill>
                  <a:schemeClr val="bg1"/>
                </a:solidFill>
                <a:latin typeface="Montserrat Medium" pitchFamily="2" charset="77"/>
              </a:rPr>
              <a:t>Inteligencia Artificial</a:t>
            </a:r>
            <a:endParaRPr lang="es-ES_tradnl" sz="2400" b="1" u="sng" noProof="0">
              <a:solidFill>
                <a:schemeClr val="bg1"/>
              </a:solidFill>
              <a:latin typeface="Poppins SemiBold" pitchFamily="2" charset="77"/>
              <a:ea typeface="+mj-ea"/>
              <a:cs typeface="Poppins SemiBold" pitchFamily="2" charset="77"/>
            </a:endParaRPr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6D572E1B-4BE8-DED2-B970-C7A20A5BE030}"/>
              </a:ext>
            </a:extLst>
          </p:cNvPr>
          <p:cNvSpPr txBox="1"/>
          <p:nvPr/>
        </p:nvSpPr>
        <p:spPr>
          <a:xfrm>
            <a:off x="2343494" y="6469373"/>
            <a:ext cx="1996755" cy="1897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*Imagen creada por IA – Microsoft </a:t>
            </a:r>
            <a:r>
              <a:rPr lang="es-ES_tradnl" noProof="0" err="1"/>
              <a:t>Copilot</a:t>
            </a:r>
            <a:endParaRPr lang="es-ES_tradnl" noProof="0"/>
          </a:p>
        </p:txBody>
      </p:sp>
      <p:pic>
        <p:nvPicPr>
          <p:cNvPr id="7" name="Picture 6" descr="A group of people wearing virtual reality goggles&#10;&#10;Description automatically generated">
            <a:extLst>
              <a:ext uri="{FF2B5EF4-FFF2-40B4-BE49-F238E27FC236}">
                <a16:creationId xmlns:a16="http://schemas.microsoft.com/office/drawing/2014/main" id="{410F10BA-EB3F-E0C3-BBFB-8BD812D1B1C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04114" y="2902025"/>
            <a:ext cx="3511770" cy="3498384"/>
          </a:xfrm>
          <a:prstGeom prst="roundRect">
            <a:avLst/>
          </a:prstGeom>
          <a:solidFill>
            <a:srgbClr val="002164">
              <a:alpha val="14829"/>
            </a:srgbClr>
          </a:solidFill>
          <a:ln>
            <a:noFill/>
          </a:ln>
        </p:spPr>
      </p:pic>
      <p:pic>
        <p:nvPicPr>
          <p:cNvPr id="9" name="Picture 1" descr="A picture containing silhouette, light, blur&#10;&#10;Description automatically generated">
            <a:extLst>
              <a:ext uri="{FF2B5EF4-FFF2-40B4-BE49-F238E27FC236}">
                <a16:creationId xmlns:a16="http://schemas.microsoft.com/office/drawing/2014/main" id="{0A4A0784-645E-C476-209C-26D637F378A9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34094" t="26386" r="18535" b="32517"/>
          <a:stretch/>
        </p:blipFill>
        <p:spPr>
          <a:xfrm>
            <a:off x="0" y="4738254"/>
            <a:ext cx="2443425" cy="211974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77AE330-B14F-8CD5-1805-6E0373E663E3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11864815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41B6A22F-2231-CC2A-5332-8F64285DB7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71A41AFE-FCA8-A1AF-A757-EE350411373C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ea typeface="+mn-ea"/>
                <a:cs typeface="+mn-cs"/>
                <a:sym typeface="Open Sans"/>
              </a:rPr>
              <a:t>Generative AI (GAI) vs </a:t>
            </a:r>
            <a:r>
              <a:rPr lang="es-ES_tradnl" sz="3200" b="1" noProof="0" err="1">
                <a:solidFill>
                  <a:schemeClr val="bg1"/>
                </a:solidFill>
                <a:latin typeface="Montserrat" pitchFamily="2" charset="77"/>
                <a:ea typeface="+mn-ea"/>
                <a:cs typeface="+mn-cs"/>
                <a:sym typeface="Open Sans"/>
              </a:rPr>
              <a:t>Large</a:t>
            </a:r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ea typeface="+mn-ea"/>
                <a:cs typeface="+mn-cs"/>
                <a:sym typeface="Open Sans"/>
              </a:rPr>
              <a:t> </a:t>
            </a:r>
            <a:r>
              <a:rPr lang="es-ES_tradnl" sz="3200" b="1" noProof="0" err="1">
                <a:solidFill>
                  <a:schemeClr val="bg1"/>
                </a:solidFill>
                <a:latin typeface="Montserrat" pitchFamily="2" charset="77"/>
                <a:ea typeface="+mn-ea"/>
                <a:cs typeface="+mn-cs"/>
                <a:sym typeface="Open Sans"/>
              </a:rPr>
              <a:t>Language</a:t>
            </a:r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ea typeface="+mn-ea"/>
                <a:cs typeface="+mn-cs"/>
                <a:sym typeface="Open Sans"/>
              </a:rPr>
              <a:t> </a:t>
            </a:r>
            <a:r>
              <a:rPr lang="es-ES_tradnl" sz="3200" b="1" noProof="0" err="1">
                <a:solidFill>
                  <a:schemeClr val="bg1"/>
                </a:solidFill>
                <a:latin typeface="Montserrat" pitchFamily="2" charset="77"/>
                <a:ea typeface="+mn-ea"/>
                <a:cs typeface="+mn-cs"/>
                <a:sym typeface="Open Sans"/>
              </a:rPr>
              <a:t>Models</a:t>
            </a:r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ea typeface="+mn-ea"/>
                <a:cs typeface="+mn-cs"/>
                <a:sym typeface="Open Sans"/>
              </a:rPr>
              <a:t> (</a:t>
            </a:r>
            <a:r>
              <a:rPr lang="es-ES_tradnl" sz="3200" b="1" noProof="0" err="1">
                <a:solidFill>
                  <a:schemeClr val="bg1"/>
                </a:solidFill>
                <a:latin typeface="Montserrat" pitchFamily="2" charset="77"/>
                <a:ea typeface="+mn-ea"/>
                <a:cs typeface="+mn-cs"/>
                <a:sym typeface="Open Sans"/>
              </a:rPr>
              <a:t>LLMs</a:t>
            </a:r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ea typeface="+mn-ea"/>
                <a:cs typeface="+mn-cs"/>
                <a:sym typeface="Open Sans"/>
              </a:rPr>
              <a:t>) 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D5BEF82D-2841-8BB9-C6FD-8B0D0D95F8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5B72758-7E19-8D81-2041-78DEC297B4C9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3640819-3761-EE48-41E8-B8A7978555FF}"/>
              </a:ext>
            </a:extLst>
          </p:cNvPr>
          <p:cNvSpPr txBox="1"/>
          <p:nvPr/>
        </p:nvSpPr>
        <p:spPr>
          <a:xfrm>
            <a:off x="8180056" y="6473431"/>
            <a:ext cx="1555071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Imagen generada con </a:t>
            </a:r>
            <a:r>
              <a:rPr lang="es-ES_tradnl" noProof="0" err="1"/>
              <a:t>ChatGPT</a:t>
            </a:r>
            <a:endParaRPr lang="es-ES_tradnl" noProof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04F7A1-0B09-6C4A-03F9-55ED148B032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76120" y="1521773"/>
            <a:ext cx="7439760" cy="4959840"/>
          </a:xfrm>
          <a:prstGeom prst="round2DiagRect">
            <a:avLst/>
          </a:prstGeom>
        </p:spPr>
      </p:pic>
    </p:spTree>
    <p:extLst>
      <p:ext uri="{BB962C8B-B14F-4D97-AF65-F5344CB8AC3E}">
        <p14:creationId xmlns:p14="http://schemas.microsoft.com/office/powerpoint/2010/main" val="17964611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41B6A22F-2231-CC2A-5332-8F64285DB7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pic>
        <p:nvPicPr>
          <p:cNvPr id="11276" name="Picture 12" descr="Google Logo | significado del logotipo, png, vector">
            <a:extLst>
              <a:ext uri="{FF2B5EF4-FFF2-40B4-BE49-F238E27FC236}">
                <a16:creationId xmlns:a16="http://schemas.microsoft.com/office/drawing/2014/main" id="{9F1ED482-B8B8-ED07-6E18-5BB10FD6D6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84" b="16909"/>
          <a:stretch/>
        </p:blipFill>
        <p:spPr bwMode="auto">
          <a:xfrm>
            <a:off x="5029978" y="4741219"/>
            <a:ext cx="2316205" cy="900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48AF6A-2CB5-5C91-E1C0-328960278DF9}"/>
              </a:ext>
            </a:extLst>
          </p:cNvPr>
          <p:cNvSpPr txBox="1"/>
          <p:nvPr/>
        </p:nvSpPr>
        <p:spPr>
          <a:xfrm>
            <a:off x="4324226" y="2181692"/>
            <a:ext cx="384208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_tradnl" sz="4800" b="1" i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  <a:sym typeface="Open Sans"/>
              </a:rPr>
              <a:t>Gemini 2.5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B383D72-6F4E-AD86-0CE1-74697AC247CB}"/>
              </a:ext>
            </a:extLst>
          </p:cNvPr>
          <p:cNvSpPr txBox="1"/>
          <p:nvPr/>
        </p:nvSpPr>
        <p:spPr>
          <a:xfrm>
            <a:off x="354188" y="2150915"/>
            <a:ext cx="427586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_tradnl" sz="4800" b="1" i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  <a:sym typeface="Open Sans"/>
              </a:rPr>
              <a:t>GPT-5</a:t>
            </a:r>
            <a:endParaRPr lang="es-ES_tradnl" sz="4800" b="1" i="1" noProof="0">
              <a:solidFill>
                <a:srgbClr val="00B0F0"/>
              </a:solidFill>
              <a:latin typeface="Montserrat" pitchFamily="2" charset="77"/>
              <a:cs typeface="Poppins" pitchFamily="2" charset="77"/>
              <a:sym typeface="Open San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57B71B8-107F-4D75-6FAF-E33716A02B32}"/>
              </a:ext>
            </a:extLst>
          </p:cNvPr>
          <p:cNvSpPr txBox="1"/>
          <p:nvPr/>
        </p:nvSpPr>
        <p:spPr>
          <a:xfrm>
            <a:off x="4828383" y="3645675"/>
            <a:ext cx="27161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3600" b="1" i="1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  <a:sym typeface="Open Sans"/>
              </a:rPr>
              <a:t>DeepMind</a:t>
            </a:r>
            <a:endParaRPr lang="es-ES_tradnl" sz="3600" b="1" i="1" noProof="0">
              <a:solidFill>
                <a:schemeClr val="bg1"/>
              </a:solidFill>
              <a:latin typeface="Montserrat" pitchFamily="2" charset="77"/>
              <a:cs typeface="Poppins" pitchFamily="2" charset="77"/>
              <a:sym typeface="Open Sans"/>
            </a:endParaRPr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4EF0B55B-E1C2-5928-A480-8EEB2042D2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16000"/>
                    </a14:imgEffect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926" b="23539"/>
          <a:stretch/>
        </p:blipFill>
        <p:spPr bwMode="auto">
          <a:xfrm>
            <a:off x="8812723" y="4832632"/>
            <a:ext cx="2297022" cy="71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9A565D2-7EAD-4D5F-BE83-85529573A7DB}"/>
              </a:ext>
            </a:extLst>
          </p:cNvPr>
          <p:cNvSpPr txBox="1"/>
          <p:nvPr/>
        </p:nvSpPr>
        <p:spPr>
          <a:xfrm>
            <a:off x="8900800" y="3645675"/>
            <a:ext cx="196196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s-ES_tradnl" sz="3600" b="1" i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  <a:sym typeface="Open Sans"/>
              </a:rPr>
              <a:t>Meta AI</a:t>
            </a:r>
          </a:p>
        </p:txBody>
      </p:sp>
      <p:grpSp>
        <p:nvGrpSpPr>
          <p:cNvPr id="3" name="Grupo 2">
            <a:extLst>
              <a:ext uri="{FF2B5EF4-FFF2-40B4-BE49-F238E27FC236}">
                <a16:creationId xmlns:a16="http://schemas.microsoft.com/office/drawing/2014/main" id="{D8718B1F-DF8F-4909-35C7-98C1D469FA83}"/>
              </a:ext>
            </a:extLst>
          </p:cNvPr>
          <p:cNvGrpSpPr/>
          <p:nvPr/>
        </p:nvGrpSpPr>
        <p:grpSpPr>
          <a:xfrm>
            <a:off x="8812723" y="2150915"/>
            <a:ext cx="3323625" cy="830997"/>
            <a:chOff x="8812723" y="2150915"/>
            <a:chExt cx="3323625" cy="830997"/>
          </a:xfrm>
        </p:grpSpPr>
        <p:pic>
          <p:nvPicPr>
            <p:cNvPr id="1032" name="Picture 8">
              <a:extLst>
                <a:ext uri="{FF2B5EF4-FFF2-40B4-BE49-F238E27FC236}">
                  <a16:creationId xmlns:a16="http://schemas.microsoft.com/office/drawing/2014/main" id="{010E93BB-F54D-3276-0502-B01A482EC85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2523"/>
            <a:stretch/>
          </p:blipFill>
          <p:spPr bwMode="auto">
            <a:xfrm>
              <a:off x="8812723" y="2340749"/>
              <a:ext cx="2174879" cy="5091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22B6907-7164-8AE5-9D0E-D2FBDE45990E}"/>
                </a:ext>
              </a:extLst>
            </p:cNvPr>
            <p:cNvSpPr txBox="1"/>
            <p:nvPr/>
          </p:nvSpPr>
          <p:spPr>
            <a:xfrm>
              <a:off x="11038695" y="2150915"/>
              <a:ext cx="1097653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s-ES_tradnl" sz="4800" b="1" i="1" noProof="0">
                  <a:solidFill>
                    <a:schemeClr val="bg1"/>
                  </a:solidFill>
                  <a:latin typeface="Montserrat" pitchFamily="2" charset="77"/>
                  <a:cs typeface="Poppins" pitchFamily="2" charset="77"/>
                  <a:sym typeface="Open Sans"/>
                </a:rPr>
                <a:t>4</a:t>
              </a:r>
              <a:endParaRPr lang="es-ES_tradnl" sz="4800" noProof="0">
                <a:latin typeface="Montserrat" pitchFamily="2" charset="77"/>
              </a:endParaRPr>
            </a:p>
          </p:txBody>
        </p:sp>
      </p:grpSp>
      <p:pic>
        <p:nvPicPr>
          <p:cNvPr id="11" name="Picture 1" descr="A picture containing silhouette, light, blur&#10;&#10;Description automatically generated">
            <a:extLst>
              <a:ext uri="{FF2B5EF4-FFF2-40B4-BE49-F238E27FC236}">
                <a16:creationId xmlns:a16="http://schemas.microsoft.com/office/drawing/2014/main" id="{5EF170EA-26D4-B4F6-C5F5-08DB385818BB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34094" t="26386" r="18535" b="32517"/>
          <a:stretch/>
        </p:blipFill>
        <p:spPr>
          <a:xfrm>
            <a:off x="0" y="4738254"/>
            <a:ext cx="2443425" cy="2119745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D4A96E40-197C-5D2D-B5A1-A99BDC897B9B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324795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ea typeface="+mn-ea"/>
                <a:cs typeface="+mn-cs"/>
                <a:sym typeface="Open Sans"/>
              </a:rPr>
              <a:t>Inteligencia Artificial – LLM (+14 populares)</a:t>
            </a:r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6A583A69-FE64-D09B-ED96-9840D31005C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DB15373-AD0A-E29A-E6E4-B9BDE4AE3529}"/>
              </a:ext>
            </a:extLst>
          </p:cNvPr>
          <p:cNvSpPr txBox="1"/>
          <p:nvPr/>
        </p:nvSpPr>
        <p:spPr>
          <a:xfrm>
            <a:off x="4479720" y="2918484"/>
            <a:ext cx="338076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_tradnl" sz="1200" b="1" i="1" noProof="0">
                <a:solidFill>
                  <a:schemeClr val="accent6"/>
                </a:solidFill>
                <a:latin typeface="Montserrat" pitchFamily="2" charset="77"/>
                <a:cs typeface="Poppins" pitchFamily="2" charset="77"/>
                <a:sym typeface="Open Sans"/>
              </a:rPr>
              <a:t>Pro – Flash – Flash-Lite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6DDD57-2A3F-1AF3-D42D-601D25B1A859}"/>
              </a:ext>
            </a:extLst>
          </p:cNvPr>
          <p:cNvSpPr txBox="1"/>
          <p:nvPr/>
        </p:nvSpPr>
        <p:spPr>
          <a:xfrm>
            <a:off x="8468083" y="2918484"/>
            <a:ext cx="338076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_tradnl" sz="1200" b="1" i="1" noProof="0" err="1">
                <a:solidFill>
                  <a:schemeClr val="accent6"/>
                </a:solidFill>
                <a:latin typeface="Montserrat" pitchFamily="2" charset="77"/>
                <a:cs typeface="Poppins" pitchFamily="2" charset="77"/>
                <a:sym typeface="Open Sans"/>
              </a:rPr>
              <a:t>Behemoth</a:t>
            </a:r>
            <a:r>
              <a:rPr lang="es-ES_tradnl" sz="1200" b="1" i="1" noProof="0">
                <a:solidFill>
                  <a:schemeClr val="accent6"/>
                </a:solidFill>
                <a:latin typeface="Montserrat" pitchFamily="2" charset="77"/>
                <a:cs typeface="Poppins" pitchFamily="2" charset="77"/>
                <a:sym typeface="Open Sans"/>
              </a:rPr>
              <a:t> – Maverick - Scout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396AC0B-47AB-E2A2-9A44-E67BAA4B70D8}"/>
              </a:ext>
            </a:extLst>
          </p:cNvPr>
          <p:cNvSpPr txBox="1"/>
          <p:nvPr/>
        </p:nvSpPr>
        <p:spPr>
          <a:xfrm>
            <a:off x="801738" y="2884261"/>
            <a:ext cx="338076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_tradnl" sz="1200" b="1" i="1" noProof="0">
                <a:solidFill>
                  <a:schemeClr val="accent6"/>
                </a:solidFill>
                <a:latin typeface="Montserrat" pitchFamily="2" charset="77"/>
                <a:cs typeface="Poppins" pitchFamily="2" charset="77"/>
                <a:sym typeface="Open Sans"/>
              </a:rPr>
              <a:t>o3 – o4 – o4 mini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FCFCB42-31B8-63D0-5A7F-EFAF160F03A3}"/>
              </a:ext>
            </a:extLst>
          </p:cNvPr>
          <p:cNvSpPr txBox="1"/>
          <p:nvPr/>
        </p:nvSpPr>
        <p:spPr>
          <a:xfrm>
            <a:off x="5374626" y="6080116"/>
            <a:ext cx="27161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_tradnl" sz="3200" b="1" i="1" noProof="0">
                <a:solidFill>
                  <a:schemeClr val="accent6"/>
                </a:solidFill>
                <a:latin typeface="Montserrat" pitchFamily="2" charset="77"/>
                <a:cs typeface="Poppins" pitchFamily="2" charset="77"/>
                <a:sym typeface="Open Sans"/>
              </a:rPr>
              <a:t>Claude 4.5</a:t>
            </a:r>
          </a:p>
        </p:txBody>
      </p:sp>
      <p:pic>
        <p:nvPicPr>
          <p:cNvPr id="7172" name="Picture 4" descr="Claude AI icon PNG and SVG Vector Free Download">
            <a:extLst>
              <a:ext uri="{FF2B5EF4-FFF2-40B4-BE49-F238E27FC236}">
                <a16:creationId xmlns:a16="http://schemas.microsoft.com/office/drawing/2014/main" id="{F7968DA5-DC53-8ECB-601A-55EEDDAB3D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408" y="6018560"/>
            <a:ext cx="646331" cy="64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720ABBC-EBC7-AE07-9A7A-AE411ED4CA3D}"/>
              </a:ext>
            </a:extLst>
          </p:cNvPr>
          <p:cNvSpPr/>
          <p:nvPr/>
        </p:nvSpPr>
        <p:spPr>
          <a:xfrm>
            <a:off x="4630053" y="5872294"/>
            <a:ext cx="3460703" cy="89762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73ED27-D093-0D52-8A1E-AD79A5AA3428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pic>
        <p:nvPicPr>
          <p:cNvPr id="19" name="Picture 14">
            <a:extLst>
              <a:ext uri="{FF2B5EF4-FFF2-40B4-BE49-F238E27FC236}">
                <a16:creationId xmlns:a16="http://schemas.microsoft.com/office/drawing/2014/main" id="{407E750D-1D94-8712-6D0C-F38DEDDCF5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3626" y="4618904"/>
            <a:ext cx="1583069" cy="109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D111DED-718A-B8F9-51F1-3FD94402BEAA}"/>
              </a:ext>
            </a:extLst>
          </p:cNvPr>
          <p:cNvSpPr txBox="1"/>
          <p:nvPr/>
        </p:nvSpPr>
        <p:spPr>
          <a:xfrm>
            <a:off x="1221712" y="3645674"/>
            <a:ext cx="27161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s-ES_tradnl" sz="3600" b="1" i="1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  <a:sym typeface="Open Sans"/>
              </a:rPr>
              <a:t>ChatGPT</a:t>
            </a:r>
            <a:endParaRPr lang="es-ES_tradnl" sz="3600" b="1" i="1" noProof="0">
              <a:solidFill>
                <a:schemeClr val="bg1"/>
              </a:solidFill>
              <a:latin typeface="Montserrat" pitchFamily="2" charset="77"/>
              <a:cs typeface="Poppins" pitchFamily="2" charset="77"/>
              <a:sym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9452860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81D654E9-95BC-74A5-0930-B420F1734E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F9224FA2-AD43-84D5-24F2-8E98724A03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pic>
        <p:nvPicPr>
          <p:cNvPr id="11" name="Picture 1" descr="A picture containing silhouette, light, blur&#10;&#10;Description automatically generated">
            <a:extLst>
              <a:ext uri="{FF2B5EF4-FFF2-40B4-BE49-F238E27FC236}">
                <a16:creationId xmlns:a16="http://schemas.microsoft.com/office/drawing/2014/main" id="{3AD4E5D6-90EE-5049-7AD8-DAD50272C50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094" t="26386" r="18535" b="32517"/>
          <a:stretch/>
        </p:blipFill>
        <p:spPr>
          <a:xfrm>
            <a:off x="0" y="4738254"/>
            <a:ext cx="2443425" cy="2119745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E428B72E-63B9-45FE-5D42-5FC75B3764D4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324795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ea typeface="+mn-ea"/>
                <a:cs typeface="+mn-cs"/>
                <a:sym typeface="Open Sans"/>
              </a:rPr>
              <a:t>Evolución de LLM - GPT</a:t>
            </a:r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786135E5-9338-96D0-C9C1-CB2BE4F4CC3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533699-03C7-2266-6B86-E45A3875A77D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pic>
        <p:nvPicPr>
          <p:cNvPr id="12" name="Picture 2" descr="Image shows the model size of big NLP models.">
            <a:extLst>
              <a:ext uri="{FF2B5EF4-FFF2-40B4-BE49-F238E27FC236}">
                <a16:creationId xmlns:a16="http://schemas.microsoft.com/office/drawing/2014/main" id="{B6F991EA-6E30-30B1-97A5-0E7ED79109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350" y="1583917"/>
            <a:ext cx="7418574" cy="4427775"/>
          </a:xfrm>
          <a:prstGeom prst="round2DiagRect">
            <a:avLst/>
          </a:prstGeom>
          <a:noFill/>
          <a:effectLst>
            <a:outerShdw blurRad="441499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A2F72CA-2699-C55E-5C6B-428DD2475485}"/>
              </a:ext>
            </a:extLst>
          </p:cNvPr>
          <p:cNvSpPr txBox="1"/>
          <p:nvPr/>
        </p:nvSpPr>
        <p:spPr>
          <a:xfrm>
            <a:off x="7587542" y="6073836"/>
            <a:ext cx="2216215" cy="1836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https://</a:t>
            </a:r>
            <a:r>
              <a:rPr lang="es-ES_tradnl" sz="600" i="1" err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research.aimultiple.com</a:t>
            </a:r>
            <a:r>
              <a:rPr lang="es-ES_tradnl"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/</a:t>
            </a:r>
            <a:r>
              <a:rPr lang="es-ES_tradnl" sz="600" i="1" err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gpt</a:t>
            </a:r>
            <a:r>
              <a:rPr lang="es-ES_tradnl"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/#what-is-gpt-3</a:t>
            </a:r>
          </a:p>
        </p:txBody>
      </p:sp>
    </p:spTree>
    <p:extLst>
      <p:ext uri="{BB962C8B-B14F-4D97-AF65-F5344CB8AC3E}">
        <p14:creationId xmlns:p14="http://schemas.microsoft.com/office/powerpoint/2010/main" val="32927571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F45B2331-1B25-C3D4-AE14-0F546A64F3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9F1FE6CE-9178-35EE-A369-BA2E1D930C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pic>
        <p:nvPicPr>
          <p:cNvPr id="11" name="Picture 1" descr="A picture containing silhouette, light, blur&#10;&#10;Description automatically generated">
            <a:extLst>
              <a:ext uri="{FF2B5EF4-FFF2-40B4-BE49-F238E27FC236}">
                <a16:creationId xmlns:a16="http://schemas.microsoft.com/office/drawing/2014/main" id="{F81418A6-B72B-506E-1477-720F6ED59FE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094" t="26386" r="18535" b="32517"/>
          <a:stretch/>
        </p:blipFill>
        <p:spPr>
          <a:xfrm>
            <a:off x="0" y="4738254"/>
            <a:ext cx="2443425" cy="2119745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C42E7D2-84E8-EFFC-D7D9-D243CA84C204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324795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ea typeface="+mn-ea"/>
                <a:cs typeface="+mn-cs"/>
                <a:sym typeface="Open Sans"/>
              </a:rPr>
              <a:t>Evolución de LLM - GPT</a:t>
            </a:r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09C1BD3C-63D5-DE1D-4184-62E73584B5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382460C-7774-BD0A-487C-43F316CAC3E8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6F916C7-2FEC-9C76-1A28-349D1054DB5A}"/>
              </a:ext>
            </a:extLst>
          </p:cNvPr>
          <p:cNvSpPr txBox="1"/>
          <p:nvPr/>
        </p:nvSpPr>
        <p:spPr>
          <a:xfrm>
            <a:off x="8254420" y="6652197"/>
            <a:ext cx="2216215" cy="1836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https://</a:t>
            </a:r>
            <a:r>
              <a:rPr lang="es-ES_tradnl" sz="600" i="1" err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research.aimultiple.com</a:t>
            </a:r>
            <a:r>
              <a:rPr lang="es-ES_tradnl"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/</a:t>
            </a:r>
            <a:r>
              <a:rPr lang="es-ES_tradnl" sz="600" i="1" err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gpt</a:t>
            </a:r>
            <a:r>
              <a:rPr lang="es-ES_tradnl"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/#what-is-gpt-3</a:t>
            </a:r>
          </a:p>
        </p:txBody>
      </p:sp>
      <p:pic>
        <p:nvPicPr>
          <p:cNvPr id="2" name="Picture 1" descr="Image shows how GPT-3 has a greater parameter analysis capacity then other giant NLP models.">
            <a:extLst>
              <a:ext uri="{FF2B5EF4-FFF2-40B4-BE49-F238E27FC236}">
                <a16:creationId xmlns:a16="http://schemas.microsoft.com/office/drawing/2014/main" id="{CBA48242-B964-D837-3FDB-1B56C272CC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171" y="1176361"/>
            <a:ext cx="6045160" cy="5424822"/>
          </a:xfrm>
          <a:prstGeom prst="round2DiagRect">
            <a:avLst/>
          </a:prstGeom>
          <a:noFill/>
          <a:effectLst>
            <a:outerShdw blurRad="441499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93394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F0282E66-06DF-A251-95A5-2F2546B0A8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D51D4822-81DE-16FC-7127-48D342BDA6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pic>
        <p:nvPicPr>
          <p:cNvPr id="11" name="Picture 1" descr="A picture containing silhouette, light, blur&#10;&#10;Description automatically generated">
            <a:extLst>
              <a:ext uri="{FF2B5EF4-FFF2-40B4-BE49-F238E27FC236}">
                <a16:creationId xmlns:a16="http://schemas.microsoft.com/office/drawing/2014/main" id="{0E1D4545-FF81-6F18-A64B-98357755C82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094" t="26386" r="18535" b="32517"/>
          <a:stretch/>
        </p:blipFill>
        <p:spPr>
          <a:xfrm>
            <a:off x="0" y="4738254"/>
            <a:ext cx="2443425" cy="2119745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B462BF2-75FD-4E14-9CA4-4494FB5D4E9B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324795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ea typeface="+mn-ea"/>
                <a:cs typeface="+mn-cs"/>
                <a:sym typeface="Open Sans"/>
              </a:rPr>
              <a:t>Evolución de LLM - GPT</a:t>
            </a:r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50D537B2-1F4C-FB24-B032-968C456300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60A6FF-3108-5170-0A78-9E033AE62203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FEB2E5C-5D1C-0A84-C8A2-1D74791587D6}"/>
              </a:ext>
            </a:extLst>
          </p:cNvPr>
          <p:cNvSpPr txBox="1"/>
          <p:nvPr/>
        </p:nvSpPr>
        <p:spPr>
          <a:xfrm>
            <a:off x="8254420" y="6652197"/>
            <a:ext cx="2216215" cy="1836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https://</a:t>
            </a:r>
            <a:r>
              <a:rPr lang="es-ES_tradnl" sz="600" i="1" err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research.aimultiple.com</a:t>
            </a:r>
            <a:r>
              <a:rPr lang="es-ES_tradnl"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/</a:t>
            </a:r>
            <a:r>
              <a:rPr lang="es-ES_tradnl" sz="600" i="1" err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gpt</a:t>
            </a:r>
            <a:r>
              <a:rPr lang="es-ES_tradnl"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/#what-is-gpt-3</a:t>
            </a:r>
          </a:p>
        </p:txBody>
      </p:sp>
      <p:pic>
        <p:nvPicPr>
          <p:cNvPr id="3" name="Picture 4" descr="Image">
            <a:extLst>
              <a:ext uri="{FF2B5EF4-FFF2-40B4-BE49-F238E27FC236}">
                <a16:creationId xmlns:a16="http://schemas.microsoft.com/office/drawing/2014/main" id="{95EC254D-C042-0DAC-0F8D-CC011618D3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60"/>
          <a:stretch/>
        </p:blipFill>
        <p:spPr bwMode="auto">
          <a:xfrm>
            <a:off x="5223532" y="1561185"/>
            <a:ext cx="5867241" cy="4539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">
            <a:extLst>
              <a:ext uri="{FF2B5EF4-FFF2-40B4-BE49-F238E27FC236}">
                <a16:creationId xmlns:a16="http://schemas.microsoft.com/office/drawing/2014/main" id="{0F2104A7-4F67-4B97-D3A9-D350180292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540"/>
          <a:stretch/>
        </p:blipFill>
        <p:spPr bwMode="auto">
          <a:xfrm>
            <a:off x="1068118" y="1561185"/>
            <a:ext cx="4155414" cy="4539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9796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41B6A22F-2231-CC2A-5332-8F64285DB7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F6F8B9D-FB14-2B8F-E182-73C410C49960}"/>
              </a:ext>
            </a:extLst>
          </p:cNvPr>
          <p:cNvSpPr txBox="1"/>
          <p:nvPr/>
        </p:nvSpPr>
        <p:spPr>
          <a:xfrm>
            <a:off x="1038313" y="6302094"/>
            <a:ext cx="6096000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https://</a:t>
            </a:r>
            <a:r>
              <a:rPr lang="es-ES_tradnl" noProof="0" err="1"/>
              <a:t>web.swipeinsight.app</a:t>
            </a:r>
            <a:r>
              <a:rPr lang="es-ES_tradnl" noProof="0"/>
              <a:t>/posts/openai-unveils-structured-outputs-cuts-gpt-4-pricing-by-50-9495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11C8BD7-E640-B093-E165-180FF6FEB7D6}"/>
              </a:ext>
            </a:extLst>
          </p:cNvPr>
          <p:cNvSpPr txBox="1">
            <a:spLocks/>
          </p:cNvSpPr>
          <p:nvPr/>
        </p:nvSpPr>
        <p:spPr>
          <a:xfrm>
            <a:off x="489252" y="142015"/>
            <a:ext cx="11324795" cy="7175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>
              <a:spcBef>
                <a:spcPct val="0"/>
              </a:spcBef>
              <a:buNone/>
              <a:defRPr sz="3200" b="1">
                <a:solidFill>
                  <a:schemeClr val="bg1"/>
                </a:solidFill>
                <a:latin typeface="Poppins SemiBold" pitchFamily="2" charset="77"/>
                <a:ea typeface="+mj-ea"/>
                <a:cs typeface="Poppins SemiBold" pitchFamily="2" charset="77"/>
              </a:defRPr>
            </a:lvl1pPr>
          </a:lstStyle>
          <a:p>
            <a:r>
              <a:rPr lang="es-ES_tradnl" noProof="0">
                <a:latin typeface="Montserrat" pitchFamily="2" charset="77"/>
                <a:ea typeface="+mn-ea"/>
                <a:cs typeface="+mn-cs"/>
                <a:sym typeface="Open Sans"/>
              </a:rPr>
              <a:t>El precio de un LLM - GPT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7D539ED-9B1C-529E-7414-EF2F345D79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89252" y="637657"/>
            <a:ext cx="3842084" cy="49776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E55D47A-3239-A833-78B2-B5430CC86A7A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pic>
        <p:nvPicPr>
          <p:cNvPr id="5" name="Picture 4" descr="OpenAI Introduces Structured Outputs and Slashes GPT-4o Pricing by 50%">
            <a:extLst>
              <a:ext uri="{FF2B5EF4-FFF2-40B4-BE49-F238E27FC236}">
                <a16:creationId xmlns:a16="http://schemas.microsoft.com/office/drawing/2014/main" id="{3AB6778D-14B0-B542-5E99-FF471F3C26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811" y="1187972"/>
            <a:ext cx="9455213" cy="4947983"/>
          </a:xfrm>
          <a:prstGeom prst="round2Diag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53957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4638126F-2E94-7EC1-1CEE-D4EF0DC6B1F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18" r="2718"/>
          <a:stretch/>
        </p:blipFill>
        <p:spPr>
          <a:xfrm>
            <a:off x="-2" y="-369559"/>
            <a:ext cx="12192002" cy="721999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B586487-DD79-5362-59F0-5A7C102F7330}"/>
              </a:ext>
            </a:extLst>
          </p:cNvPr>
          <p:cNvSpPr/>
          <p:nvPr/>
        </p:nvSpPr>
        <p:spPr>
          <a:xfrm>
            <a:off x="0" y="-369560"/>
            <a:ext cx="12192000" cy="7227560"/>
          </a:xfrm>
          <a:prstGeom prst="rect">
            <a:avLst/>
          </a:prstGeom>
          <a:solidFill>
            <a:srgbClr val="002164">
              <a:alpha val="50000"/>
            </a:srgbClr>
          </a:solidFill>
          <a:ln>
            <a:noFill/>
          </a:ln>
          <a:effectLst>
            <a:outerShdw blurRad="40000" dist="23000" dir="5400000" rotWithShape="0"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98BA8D7F-51F0-0987-DCD3-B65FA94588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240" t="38256" r="34718" b="22506"/>
          <a:stretch/>
        </p:blipFill>
        <p:spPr>
          <a:xfrm rot="10800000" flipH="1" flipV="1">
            <a:off x="8897304" y="-377122"/>
            <a:ext cx="3294696" cy="26909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71647C-ED26-25F7-F99F-4AD830B35E3E}"/>
              </a:ext>
            </a:extLst>
          </p:cNvPr>
          <p:cNvSpPr txBox="1"/>
          <p:nvPr/>
        </p:nvSpPr>
        <p:spPr>
          <a:xfrm>
            <a:off x="709986" y="3775364"/>
            <a:ext cx="9154450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s-ES_tradnl" sz="4800" b="1" noProof="0">
                <a:solidFill>
                  <a:schemeClr val="bg1"/>
                </a:solidFill>
                <a:latin typeface="Montserrat" pitchFamily="2" charset="77"/>
              </a:rPr>
              <a:t>Asistentes virtuales </a:t>
            </a:r>
            <a:r>
              <a:rPr lang="es-ES_tradnl" sz="4800" b="1" noProof="0">
                <a:solidFill>
                  <a:srgbClr val="49D7FF"/>
                </a:solidFill>
                <a:latin typeface="Montserrat" pitchFamily="2" charset="77"/>
              </a:rPr>
              <a:t>y </a:t>
            </a:r>
          </a:p>
          <a:p>
            <a:r>
              <a:rPr lang="es-ES_tradnl" sz="4800" b="1" i="1" noProof="0">
                <a:solidFill>
                  <a:srgbClr val="49D7FF"/>
                </a:solidFill>
                <a:latin typeface="Montserrat" pitchFamily="2" charset="77"/>
              </a:rPr>
              <a:t>AI </a:t>
            </a:r>
            <a:r>
              <a:rPr lang="es-ES_tradnl" sz="4800" b="1" i="1" noProof="0" err="1">
                <a:solidFill>
                  <a:srgbClr val="49D7FF"/>
                </a:solidFill>
                <a:latin typeface="Montserrat" pitchFamily="2" charset="77"/>
              </a:rPr>
              <a:t>Agents</a:t>
            </a:r>
            <a:endParaRPr lang="es-ES_tradnl" sz="4800" b="1" noProof="0">
              <a:solidFill>
                <a:schemeClr val="bg1"/>
              </a:solidFill>
              <a:latin typeface="Montserrat" pitchFamily="2" charset="77"/>
            </a:endParaRPr>
          </a:p>
        </p:txBody>
      </p:sp>
      <p:pic>
        <p:nvPicPr>
          <p:cNvPr id="9" name="Picture 8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70CA5849-0CED-B55E-3A2F-862325147B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14275" y="-26303"/>
            <a:ext cx="1455179" cy="7488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33A06004-13F0-E6BE-CF7C-D3F1F7D446E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09986" y="6019490"/>
            <a:ext cx="2090658" cy="497763"/>
          </a:xfrm>
          <a:prstGeom prst="rect">
            <a:avLst/>
          </a:prstGeom>
        </p:spPr>
      </p:pic>
      <p:sp>
        <p:nvSpPr>
          <p:cNvPr id="3" name="TextBox 6">
            <a:extLst>
              <a:ext uri="{FF2B5EF4-FFF2-40B4-BE49-F238E27FC236}">
                <a16:creationId xmlns:a16="http://schemas.microsoft.com/office/drawing/2014/main" id="{FA69756C-FB82-013C-3D40-4EEE92DA9246}"/>
              </a:ext>
            </a:extLst>
          </p:cNvPr>
          <p:cNvSpPr txBox="1"/>
          <p:nvPr/>
        </p:nvSpPr>
        <p:spPr>
          <a:xfrm>
            <a:off x="10195245" y="6268371"/>
            <a:ext cx="1996755" cy="1897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600" i="1" noProof="0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*Imagen creada por IA – </a:t>
            </a:r>
            <a:r>
              <a:rPr lang="es-ES_tradnl" sz="600" i="1" noProof="0" err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Freepik</a:t>
            </a:r>
            <a:endParaRPr lang="es-ES_tradnl" sz="600" i="1" noProof="0">
              <a:solidFill>
                <a:srgbClr val="04FEFF"/>
              </a:solidFill>
              <a:latin typeface="Montserrat" pitchFamily="2" charset="77"/>
              <a:cs typeface="Poppins Medium" pitchFamily="2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C7B289-22BF-AB92-C9C7-7FC5917DDC70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2462935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506FD9D3-4584-3CB0-7FF0-75189F76C4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A8B8F75D-D70F-1DBE-EFDA-8A3FDA586F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66F65E64-A69F-7EAE-2E63-548860E916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1315" y="6092073"/>
            <a:ext cx="1455179" cy="7488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AAD0037-5D1E-EFB8-B935-8A90FCA988BB}"/>
              </a:ext>
            </a:extLst>
          </p:cNvPr>
          <p:cNvSpPr txBox="1">
            <a:spLocks/>
          </p:cNvSpPr>
          <p:nvPr/>
        </p:nvSpPr>
        <p:spPr>
          <a:xfrm>
            <a:off x="712873" y="2380767"/>
            <a:ext cx="9577021" cy="3904285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_tradnl" sz="3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Identifica </a:t>
            </a:r>
            <a:r>
              <a:rPr lang="es-ES_tradnl" sz="3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automáticamente</a:t>
            </a:r>
            <a:r>
              <a:rPr lang="es-ES_tradnl" sz="3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prospectos con alto potencial de compra</a:t>
            </a:r>
          </a:p>
          <a:p>
            <a:r>
              <a:rPr lang="es-ES_tradnl" sz="3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Personaliza ofertas</a:t>
            </a:r>
            <a:r>
              <a:rPr lang="es-ES_tradnl" sz="3000" b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</a:t>
            </a:r>
            <a:r>
              <a:rPr lang="es-ES_tradnl" sz="3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con base en su </a:t>
            </a:r>
            <a:r>
              <a:rPr lang="es-ES_tradnl" sz="3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industria tamaño y deducción fiscal</a:t>
            </a:r>
            <a:endParaRPr lang="es-ES_tradnl" sz="3000" b="1" u="sng">
              <a:solidFill>
                <a:schemeClr val="bg1"/>
              </a:solidFill>
              <a:latin typeface="Montserrat" pitchFamily="2" charset="77"/>
              <a:cs typeface="Poppins" pitchFamily="2" charset="77"/>
            </a:endParaRPr>
          </a:p>
          <a:p>
            <a:r>
              <a:rPr lang="es-ES_tradnl" sz="3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Optimiza precios</a:t>
            </a:r>
            <a:r>
              <a:rPr lang="es-ES_tradnl" sz="3000" b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</a:t>
            </a:r>
            <a:r>
              <a:rPr lang="es-ES_tradnl" sz="3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para maximizar margen</a:t>
            </a:r>
            <a:endParaRPr lang="es-ES_tradnl" sz="3000">
              <a:solidFill>
                <a:schemeClr val="bg1"/>
              </a:solidFill>
              <a:latin typeface="Montserrat" pitchFamily="2" charset="77"/>
              <a:cs typeface="Poppins" pitchFamily="2" charset="77"/>
            </a:endParaRPr>
          </a:p>
          <a:p>
            <a:r>
              <a:rPr lang="es-ES_tradnl" sz="3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Permite </a:t>
            </a:r>
            <a:r>
              <a:rPr lang="es-ES_tradnl" sz="3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lanzar nuevos productos basados en datos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BD17A0-875F-169E-91D2-FB86F0438FD4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30D6D14-D537-319F-7061-C1C5C38A61CC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7647676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</a:rPr>
              <a:t>Inteligencia Artificial: </a:t>
            </a:r>
            <a:r>
              <a:rPr lang="es-ES_tradnl" sz="3200" b="1" u="sng" noProof="0">
                <a:solidFill>
                  <a:schemeClr val="bg1"/>
                </a:solidFill>
                <a:latin typeface="Montserrat" pitchFamily="2" charset="77"/>
              </a:rPr>
              <a:t>el nuevo motor de crecimiento comercial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07A9244A-94CE-26E5-9BC9-67C1A4EC09C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39253" y="1398544"/>
            <a:ext cx="3842084" cy="49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3667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D54FCD64-9AD0-2285-F061-FA7782703EB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4D0C0732-0CDF-48E5-8144-F74176CBC2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1315" y="6092073"/>
            <a:ext cx="1455179" cy="7488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F0CA80D-9229-0419-AAF6-DA4B694EA5E7}"/>
              </a:ext>
            </a:extLst>
          </p:cNvPr>
          <p:cNvSpPr txBox="1">
            <a:spLocks/>
          </p:cNvSpPr>
          <p:nvPr/>
        </p:nvSpPr>
        <p:spPr>
          <a:xfrm>
            <a:off x="539253" y="4847579"/>
            <a:ext cx="9716091" cy="158313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s-ES_tradnl" sz="2000" b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Resultados:</a:t>
            </a:r>
          </a:p>
          <a:p>
            <a:pPr>
              <a:buFontTx/>
              <a:buChar char="-"/>
            </a:pP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El </a:t>
            </a:r>
            <a:r>
              <a:rPr lang="es-ES_tradnl" sz="2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78.6% prefería las respuestas del </a:t>
            </a:r>
            <a:r>
              <a:rPr lang="es-ES_tradnl" sz="2000" b="1" u="sng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Chatbot</a:t>
            </a:r>
            <a:r>
              <a:rPr lang="es-ES_tradnl" sz="2000" b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que al médico.</a:t>
            </a:r>
          </a:p>
          <a:p>
            <a:pPr>
              <a:buFontTx/>
              <a:buChar char="-"/>
            </a:pP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Las respuestas del </a:t>
            </a:r>
            <a:r>
              <a:rPr lang="es-ES_tradnl" sz="2000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Chatbot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eran de </a:t>
            </a:r>
            <a:r>
              <a:rPr lang="es-ES_tradnl" sz="2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mejor calidad en percepción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.</a:t>
            </a:r>
          </a:p>
          <a:p>
            <a:pPr>
              <a:buFontTx/>
              <a:buChar char="-"/>
            </a:pP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Las respuestas del </a:t>
            </a:r>
            <a:r>
              <a:rPr lang="es-ES_tradnl" sz="2000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Chatbot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eran </a:t>
            </a:r>
            <a:r>
              <a:rPr lang="es-ES_tradnl" sz="2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más empáticas que la de los médicos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.</a:t>
            </a:r>
          </a:p>
        </p:txBody>
      </p:sp>
      <p:pic>
        <p:nvPicPr>
          <p:cNvPr id="7" name="Picture 4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6C05387A-59FC-6533-39B5-4F7F3DA801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5646" y="1887601"/>
            <a:ext cx="7040708" cy="2638144"/>
          </a:xfrm>
          <a:prstGeom prst="round2DiagRect">
            <a:avLst>
              <a:gd name="adj1" fmla="val 5439"/>
              <a:gd name="adj2" fmla="val 4882"/>
            </a:avLst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3878864-2B1E-FD4C-C8A9-91D96FB3980A}"/>
              </a:ext>
            </a:extLst>
          </p:cNvPr>
          <p:cNvSpPr txBox="1"/>
          <p:nvPr/>
        </p:nvSpPr>
        <p:spPr>
          <a:xfrm>
            <a:off x="3478314" y="1545838"/>
            <a:ext cx="613804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s-ES_tradnl" sz="1050" noProof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*JAMA </a:t>
            </a:r>
            <a:r>
              <a:rPr lang="es-ES_tradnl" sz="1050" noProof="0" err="1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Internal</a:t>
            </a:r>
            <a:r>
              <a:rPr lang="es-ES_tradnl" sz="1050" noProof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 Medicine</a:t>
            </a:r>
            <a:endParaRPr lang="es-ES_tradnl" sz="1050" noProof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4351B1-A60E-4B13-999B-09085AF268FE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8FAD44D-55E9-C85D-9D67-6602D29A14CC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</a:rPr>
              <a:t>Asistentes Virtuales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8C75A6D2-EB96-6067-C2C0-8949B52A4A4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9781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24451AEC-4945-8DDF-812C-3698012D4E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AC5A055F-61A4-DBE2-EFA1-7442C04BCE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7D4F7DF1-5B21-61EE-729B-C35168A1C5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1315" y="6092073"/>
            <a:ext cx="1455179" cy="748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9EA842B-6B43-50CE-1C03-DEC30D3600E0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D7AD5E3-B864-2231-5FF1-207CFDBA829F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>
                <a:solidFill>
                  <a:schemeClr val="bg1"/>
                </a:solidFill>
                <a:latin typeface="Montserrat" pitchFamily="2" charset="77"/>
              </a:rPr>
              <a:t>El Vendedor Experto 24/7</a:t>
            </a:r>
            <a:endParaRPr lang="es-ES_tradnl" sz="3200" b="1" noProof="0">
              <a:solidFill>
                <a:schemeClr val="bg1"/>
              </a:solidFill>
              <a:latin typeface="Montserrat" pitchFamily="2" charset="77"/>
            </a:endParaRP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DEB39485-C87E-7B71-80D5-AD6A8191FF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376D90D-3B0F-2DB9-5A18-818BD2B1B8E2}"/>
              </a:ext>
            </a:extLst>
          </p:cNvPr>
          <p:cNvSpPr txBox="1">
            <a:spLocks/>
          </p:cNvSpPr>
          <p:nvPr/>
        </p:nvSpPr>
        <p:spPr>
          <a:xfrm>
            <a:off x="712873" y="2380767"/>
            <a:ext cx="9577021" cy="3904285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_tradnl" sz="3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Atiende clientes en </a:t>
            </a:r>
            <a:r>
              <a:rPr lang="es-ES_tradnl" sz="3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Web, </a:t>
            </a:r>
            <a:r>
              <a:rPr lang="es-ES_tradnl" sz="3000" b="1" u="sng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Whatsapp</a:t>
            </a:r>
            <a:r>
              <a:rPr lang="es-ES_tradnl" sz="3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y portales privados</a:t>
            </a:r>
          </a:p>
          <a:p>
            <a:r>
              <a:rPr lang="es-ES_tradnl" sz="3000" b="1" u="sng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Explica</a:t>
            </a:r>
            <a:r>
              <a:rPr lang="es-ES_tradnl" sz="300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beneficios de arrendamiento y dudas en especifico</a:t>
            </a:r>
          </a:p>
          <a:p>
            <a:r>
              <a:rPr lang="es-ES_tradnl" sz="3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Genera cotizaciones </a:t>
            </a:r>
            <a:r>
              <a:rPr lang="es-ES_tradnl" sz="3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instantáneas</a:t>
            </a:r>
          </a:p>
          <a:p>
            <a:r>
              <a:rPr lang="es-ES_tradnl" sz="3000" b="1" u="sng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Envía contrato</a:t>
            </a:r>
            <a:r>
              <a:rPr lang="es-ES_tradnl" sz="3000" b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</a:t>
            </a:r>
            <a:r>
              <a:rPr lang="es-ES_tradnl" sz="300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listo para firma digital</a:t>
            </a:r>
            <a:endParaRPr lang="es-ES_tradnl" sz="3000" noProof="0">
              <a:solidFill>
                <a:schemeClr val="bg1"/>
              </a:solidFill>
              <a:latin typeface="Montserrat" pitchFamily="2" charset="77"/>
              <a:cs typeface="Poppins" pitchFamily="2" charset="77"/>
            </a:endParaRPr>
          </a:p>
          <a:p>
            <a:endParaRPr lang="es-ES_tradnl" sz="3000" b="1" u="sng" noProof="0">
              <a:solidFill>
                <a:schemeClr val="bg1"/>
              </a:solidFill>
              <a:latin typeface="Montserrat" pitchFamily="2" charset="77"/>
              <a:cs typeface="Poppins" pitchFamily="2" charset="77"/>
            </a:endParaRPr>
          </a:p>
          <a:p>
            <a:endParaRPr lang="es-ES_tradnl" sz="3000" b="1" u="sng" noProof="0">
              <a:solidFill>
                <a:schemeClr val="bg1"/>
              </a:solidFill>
              <a:latin typeface="Montserrat" pitchFamily="2" charset="77"/>
              <a:cs typeface="Poppins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4721064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D54FCD64-9AD0-2285-F061-FA7782703EB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4D0C0732-0CDF-48E5-8144-F74176CBC2F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11315" y="6092073"/>
            <a:ext cx="1455179" cy="7488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F0CA80D-9229-0419-AAF6-DA4B694EA5E7}"/>
              </a:ext>
            </a:extLst>
          </p:cNvPr>
          <p:cNvSpPr txBox="1">
            <a:spLocks/>
          </p:cNvSpPr>
          <p:nvPr/>
        </p:nvSpPr>
        <p:spPr>
          <a:xfrm>
            <a:off x="7964898" y="3429000"/>
            <a:ext cx="3644820" cy="1583136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Las </a:t>
            </a:r>
            <a:r>
              <a:rPr lang="es-ES_tradnl" sz="2000" b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plataformas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de los </a:t>
            </a:r>
            <a:r>
              <a:rPr lang="es-ES_tradnl" sz="2000" b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asistentes virtuales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para un trato más amable hacia el visitante </a:t>
            </a:r>
            <a:r>
              <a:rPr lang="es-ES_tradnl" sz="2000" b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están en incremento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a nivel mundial</a:t>
            </a:r>
          </a:p>
        </p:txBody>
      </p:sp>
      <p:pic>
        <p:nvPicPr>
          <p:cNvPr id="3" name="Picture 1" descr="A picture containing silhouette, light, blur&#10;&#10;Description automatically generated">
            <a:extLst>
              <a:ext uri="{FF2B5EF4-FFF2-40B4-BE49-F238E27FC236}">
                <a16:creationId xmlns:a16="http://schemas.microsoft.com/office/drawing/2014/main" id="{6166B046-ACD3-EF95-6510-D06342B954D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4094" t="26386" r="18535" b="32517"/>
          <a:stretch/>
        </p:blipFill>
        <p:spPr>
          <a:xfrm>
            <a:off x="0" y="4738254"/>
            <a:ext cx="2443425" cy="211974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704D5BD-050C-0A8C-0970-9A49D654D186}"/>
              </a:ext>
            </a:extLst>
          </p:cNvPr>
          <p:cNvSpPr txBox="1"/>
          <p:nvPr/>
        </p:nvSpPr>
        <p:spPr>
          <a:xfrm>
            <a:off x="7099302" y="5719595"/>
            <a:ext cx="1130299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1000" i="1" noProof="0" err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chatGPT</a:t>
            </a:r>
            <a:endParaRPr lang="es-ES_tradnl" sz="1000" i="1" noProof="0">
              <a:solidFill>
                <a:srgbClr val="04FEFF"/>
              </a:solidFill>
              <a:latin typeface="Montserrat" pitchFamily="2" charset="77"/>
              <a:cs typeface="Poppins Medium" pitchFamily="2" charset="77"/>
            </a:endParaRPr>
          </a:p>
        </p:txBody>
      </p:sp>
      <p:pic>
        <p:nvPicPr>
          <p:cNvPr id="12" name="Live demo of GPT-4o realtime conversational speech">
            <a:hlinkClick r:id="" action="ppaction://media"/>
            <a:extLst>
              <a:ext uri="{FF2B5EF4-FFF2-40B4-BE49-F238E27FC236}">
                <a16:creationId xmlns:a16="http://schemas.microsoft.com/office/drawing/2014/main" id="{ABE25319-3CB9-E63D-F7DB-8C051BCD828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0018.8806" end="65271.8048"/>
                </p14:media>
              </p:ext>
            </p:extLst>
          </p:nvPr>
        </p:nvPicPr>
        <p:blipFill rotWithShape="1">
          <a:blip r:embed="rId8"/>
          <a:srcRect/>
          <a:stretch/>
        </p:blipFill>
        <p:spPr>
          <a:xfrm>
            <a:off x="737620" y="1748423"/>
            <a:ext cx="7022595" cy="3950210"/>
          </a:xfrm>
          <a:prstGeom prst="rect">
            <a:avLst/>
          </a:prstGeom>
        </p:spPr>
      </p:pic>
      <p:pic>
        <p:nvPicPr>
          <p:cNvPr id="13" name="Picture 14">
            <a:extLst>
              <a:ext uri="{FF2B5EF4-FFF2-40B4-BE49-F238E27FC236}">
                <a16:creationId xmlns:a16="http://schemas.microsoft.com/office/drawing/2014/main" id="{D4FF6E24-9D71-3D81-FFF6-7BF472D2AC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773" y="2069929"/>
            <a:ext cx="1583069" cy="109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BC2315-8506-5585-2A67-5F92F34FDD37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D7B8436-14A6-5DC7-9342-7C2587416942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</a:rPr>
              <a:t>Asistentes Virtuales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A8751406-E68D-04AE-7B24-7AD339A50ED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652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6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41B6A22F-2231-CC2A-5332-8F64285DB7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CDF00643-8182-E13A-F395-452AD98074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5098" y="638826"/>
            <a:ext cx="2029821" cy="269586"/>
          </a:xfrm>
          <a:prstGeom prst="rect">
            <a:avLst/>
          </a:prstGeom>
          <a:noFill/>
        </p:spPr>
      </p:pic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AAAC27E9-7731-DD1F-15A5-EFDCE1DFD3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3154" y="1639131"/>
            <a:ext cx="7357535" cy="4948859"/>
          </a:xfrm>
          <a:prstGeom prst="round2DiagRect">
            <a:avLst>
              <a:gd name="adj1" fmla="val 7059"/>
              <a:gd name="adj2" fmla="val 0"/>
            </a:avLst>
          </a:prstGeom>
        </p:spPr>
      </p:pic>
      <p:pic>
        <p:nvPicPr>
          <p:cNvPr id="14" name="Picture 13" descr="A screenshot of a phone&#10;&#10;Description automatically generated">
            <a:extLst>
              <a:ext uri="{FF2B5EF4-FFF2-40B4-BE49-F238E27FC236}">
                <a16:creationId xmlns:a16="http://schemas.microsoft.com/office/drawing/2014/main" id="{805D3770-597E-74F6-03AF-82D1367B451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74962" y="1578379"/>
            <a:ext cx="3733151" cy="4461933"/>
          </a:xfrm>
          <a:prstGeom prst="round2DiagRect">
            <a:avLst>
              <a:gd name="adj1" fmla="val 7059"/>
              <a:gd name="adj2" fmla="val 0"/>
            </a:avLst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63045FF-CA64-8DA4-4A6C-E63F6CCA4645}"/>
              </a:ext>
            </a:extLst>
          </p:cNvPr>
          <p:cNvSpPr txBox="1"/>
          <p:nvPr/>
        </p:nvSpPr>
        <p:spPr>
          <a:xfrm>
            <a:off x="10041537" y="969183"/>
            <a:ext cx="1503675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1000" i="1" noProof="0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https://</a:t>
            </a:r>
            <a:r>
              <a:rPr lang="es-ES_tradnl" sz="1000" i="1" noProof="0" err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elevenlabs.io</a:t>
            </a:r>
            <a:r>
              <a:rPr lang="es-ES_tradnl" sz="1000" i="1" noProof="0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/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2BD33F-ABFB-D0B3-8506-1283559231FA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21F31B3-A18C-1ED2-B75B-00BFDA967E72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AI – Generador de Voz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3117838A-6FD6-A92D-705F-6DEBD6144A4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15600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D54FCD64-9AD0-2285-F061-FA7782703EB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4D0C0732-0CDF-48E5-8144-F74176CBC2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1315" y="6092073"/>
            <a:ext cx="1455179" cy="7488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B6C2D35-E56C-B28F-A3C0-CD2D47FA5B7F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5CE02F3-6BD4-E0D2-207F-94E6BC52C5F8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AI </a:t>
            </a:r>
            <a:r>
              <a:rPr lang="es-ES_tradnl" sz="3200" b="1" noProof="0" err="1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Agents</a:t>
            </a:r>
            <a:endParaRPr lang="es-ES_tradnl" sz="3200" b="1" noProof="0">
              <a:solidFill>
                <a:schemeClr val="bg1"/>
              </a:solidFill>
              <a:latin typeface="Montserrat" pitchFamily="2" charset="77"/>
              <a:cs typeface="Poppins SemiBold" pitchFamily="2" charset="77"/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24BBBCE-6EB5-C3E1-A935-6642EF3A18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6AE2374-BFCA-0441-BCBC-F515F84B9DA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10689" y="1582193"/>
            <a:ext cx="7225494" cy="4816996"/>
          </a:xfrm>
          <a:prstGeom prst="round2Diag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87F4F80-3060-B440-7C82-8BC9F0D46883}"/>
              </a:ext>
            </a:extLst>
          </p:cNvPr>
          <p:cNvSpPr txBox="1"/>
          <p:nvPr/>
        </p:nvSpPr>
        <p:spPr>
          <a:xfrm>
            <a:off x="7774130" y="6453391"/>
            <a:ext cx="3118428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Imagen generada con </a:t>
            </a:r>
            <a:r>
              <a:rPr lang="es-ES_tradnl" noProof="0" err="1"/>
              <a:t>ChatGPT</a:t>
            </a:r>
            <a:endParaRPr lang="es-ES_tradnl" noProof="0"/>
          </a:p>
        </p:txBody>
      </p:sp>
    </p:spTree>
    <p:extLst>
      <p:ext uri="{BB962C8B-B14F-4D97-AF65-F5344CB8AC3E}">
        <p14:creationId xmlns:p14="http://schemas.microsoft.com/office/powerpoint/2010/main" val="553933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11CBA8-8C02-3FF4-24CF-E0730D9C6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5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C86E3F71-8D90-A18E-6BE9-124E88117B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246" r="18365" b="13239"/>
          <a:stretch/>
        </p:blipFill>
        <p:spPr>
          <a:xfrm flipH="1" flipV="1">
            <a:off x="3176" y="4827027"/>
            <a:ext cx="3279319" cy="2029188"/>
          </a:xfrm>
          <a:prstGeom prst="rect">
            <a:avLst/>
          </a:prstGeom>
        </p:spPr>
      </p:pic>
      <p:pic>
        <p:nvPicPr>
          <p:cNvPr id="25" name="Picture 24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1A1501C0-C8AE-F51A-F358-09499DD6EE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102" y="5916322"/>
            <a:ext cx="1454800" cy="748605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77943724-222F-8FEB-BB49-55B53DCC7F71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324795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rgbClr val="1542AB"/>
                </a:solidFill>
                <a:latin typeface="Montserrat" pitchFamily="2" charset="77"/>
                <a:cs typeface="Poppins" pitchFamily="2" charset="77"/>
              </a:rPr>
              <a:t>AI </a:t>
            </a:r>
            <a:r>
              <a:rPr lang="es-ES_tradnl" sz="3200" b="1" noProof="0" err="1">
                <a:solidFill>
                  <a:srgbClr val="1542AB"/>
                </a:solidFill>
                <a:latin typeface="Montserrat" pitchFamily="2" charset="77"/>
                <a:cs typeface="Poppins" pitchFamily="2" charset="77"/>
              </a:rPr>
              <a:t>Agents</a:t>
            </a:r>
            <a:endParaRPr lang="es-ES_tradnl" sz="3200" b="1" noProof="0">
              <a:solidFill>
                <a:srgbClr val="1542AB"/>
              </a:solidFill>
              <a:latin typeface="Montserrat" pitchFamily="2" charset="77"/>
              <a:cs typeface="Poppins" pitchFamily="2" charset="77"/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02F1ACE3-72FC-FB7F-4183-B86BA26848B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  <p:pic>
        <p:nvPicPr>
          <p:cNvPr id="2" name="Picture 1" descr="A diagram of a computer language&#10;&#10;AI-generated content may be incorrect.">
            <a:extLst>
              <a:ext uri="{FF2B5EF4-FFF2-40B4-BE49-F238E27FC236}">
                <a16:creationId xmlns:a16="http://schemas.microsoft.com/office/drawing/2014/main" id="{0F3B4C10-DB18-5F17-A2ED-B2C1BBAF278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3603" r="18898"/>
          <a:stretch/>
        </p:blipFill>
        <p:spPr>
          <a:xfrm>
            <a:off x="4370979" y="289548"/>
            <a:ext cx="7172128" cy="6469770"/>
          </a:xfrm>
          <a:prstGeom prst="rect">
            <a:avLst/>
          </a:prstGeom>
        </p:spPr>
      </p:pic>
      <p:pic>
        <p:nvPicPr>
          <p:cNvPr id="5" name="Imagen 5">
            <a:extLst>
              <a:ext uri="{FF2B5EF4-FFF2-40B4-BE49-F238E27FC236}">
                <a16:creationId xmlns:a16="http://schemas.microsoft.com/office/drawing/2014/main" id="{0CF1DACE-5EDA-4E08-4A9D-23CCDD4E5EE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099424">
            <a:off x="10049851" y="-1334124"/>
            <a:ext cx="3043708" cy="26682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A6903BE-8A54-D13D-F0B7-BA6676A2B62E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35923182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E85FC456-AF8B-4518-B8B2-BC138A669B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A996F372-4B24-60BD-E25E-0691BBB7FC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246" r="18365" b="13239"/>
          <a:stretch/>
        </p:blipFill>
        <p:spPr>
          <a:xfrm>
            <a:off x="8326607" y="-13408"/>
            <a:ext cx="3863807" cy="2390859"/>
          </a:xfrm>
          <a:prstGeom prst="rect">
            <a:avLst/>
          </a:prstGeom>
        </p:spPr>
      </p:pic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6D87CB19-BDBA-79AA-8A26-0CF0A76814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0140" y="6091380"/>
            <a:ext cx="1454800" cy="74860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6FA1B53-AB4C-917D-A0E6-59AE4B86A03F}"/>
              </a:ext>
            </a:extLst>
          </p:cNvPr>
          <p:cNvSpPr txBox="1"/>
          <p:nvPr/>
        </p:nvSpPr>
        <p:spPr>
          <a:xfrm>
            <a:off x="926251" y="6556476"/>
            <a:ext cx="31338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s-ES_tradnl" sz="600" i="1" noProof="0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https://</a:t>
            </a:r>
            <a:r>
              <a:rPr lang="es-ES_tradnl" sz="600" i="1" noProof="0" err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blog.abacus.ai</a:t>
            </a:r>
            <a:r>
              <a:rPr lang="es-ES_tradnl" sz="600" i="1" noProof="0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/blog/2023/08/31/supercharge-productivity-accomplish-10x-more-with-ai-agents/</a:t>
            </a:r>
          </a:p>
        </p:txBody>
      </p:sp>
      <p:pic>
        <p:nvPicPr>
          <p:cNvPr id="7" name="Picture 6" descr="A person standing on a stage&#10;&#10;Description automatically generated">
            <a:extLst>
              <a:ext uri="{FF2B5EF4-FFF2-40B4-BE49-F238E27FC236}">
                <a16:creationId xmlns:a16="http://schemas.microsoft.com/office/drawing/2014/main" id="{14D1F2C7-27D3-5C42-3041-88E3345CF6E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346"/>
          <a:stretch/>
        </p:blipFill>
        <p:spPr>
          <a:xfrm>
            <a:off x="1588" y="-13408"/>
            <a:ext cx="12188825" cy="6871898"/>
          </a:xfrm>
          <a:prstGeom prst="rect">
            <a:avLst/>
          </a:prstGeom>
        </p:spPr>
      </p:pic>
      <p:pic>
        <p:nvPicPr>
          <p:cNvPr id="9" name="Picture 8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96017D3F-A67E-726D-0E69-727AD7A9AB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40" y="0"/>
            <a:ext cx="1454800" cy="74860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6E8C017-58F7-D939-98A3-696387A6624B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414567510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76A41A88-08A1-E311-0178-9137D4D63E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E489155A-9497-B009-8F08-AF1EC57DA6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246" r="18365" b="13239"/>
          <a:stretch/>
        </p:blipFill>
        <p:spPr>
          <a:xfrm>
            <a:off x="8326607" y="-13408"/>
            <a:ext cx="3863807" cy="2390859"/>
          </a:xfrm>
          <a:prstGeom prst="rect">
            <a:avLst/>
          </a:prstGeom>
        </p:spPr>
      </p:pic>
      <p:sp>
        <p:nvSpPr>
          <p:cNvPr id="6" name="TextBox 2">
            <a:extLst>
              <a:ext uri="{FF2B5EF4-FFF2-40B4-BE49-F238E27FC236}">
                <a16:creationId xmlns:a16="http://schemas.microsoft.com/office/drawing/2014/main" id="{FEB163C4-034A-402C-92E8-0E73D075B100}"/>
              </a:ext>
            </a:extLst>
          </p:cNvPr>
          <p:cNvSpPr txBox="1"/>
          <p:nvPr/>
        </p:nvSpPr>
        <p:spPr>
          <a:xfrm>
            <a:off x="527326" y="369816"/>
            <a:ext cx="6880588" cy="769289"/>
          </a:xfrm>
          <a:prstGeom prst="rect">
            <a:avLst/>
          </a:prstGeom>
          <a:noFill/>
        </p:spPr>
        <p:txBody>
          <a:bodyPr wrap="square" lIns="91416" tIns="45708" rIns="91416" bIns="45708" rtlCol="0" anchor="t">
            <a:spAutoFit/>
          </a:bodyPr>
          <a:lstStyle/>
          <a:p>
            <a:pPr algn="l"/>
            <a:r>
              <a:rPr lang="es-ES_tradnl" sz="4399" b="1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AI </a:t>
            </a:r>
            <a:r>
              <a:rPr lang="es-ES_tradnl" sz="4399" b="1" noProof="0" err="1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Agents</a:t>
            </a:r>
            <a:endParaRPr lang="es-ES_tradnl" sz="4399" b="1" noProof="0">
              <a:solidFill>
                <a:schemeClr val="bg1"/>
              </a:solidFill>
              <a:latin typeface="Montserrat" pitchFamily="2" charset="77"/>
              <a:cs typeface="Poppins SemiBold" pitchFamily="2" charset="77"/>
            </a:endParaRPr>
          </a:p>
        </p:txBody>
      </p:sp>
      <p:pic>
        <p:nvPicPr>
          <p:cNvPr id="8" name="Graphic 4">
            <a:extLst>
              <a:ext uri="{FF2B5EF4-FFF2-40B4-BE49-F238E27FC236}">
                <a16:creationId xmlns:a16="http://schemas.microsoft.com/office/drawing/2014/main" id="{03E3E386-9621-8655-2FEB-884EDE9B7B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7326" y="1068621"/>
            <a:ext cx="3841084" cy="497634"/>
          </a:xfrm>
          <a:prstGeom prst="rect">
            <a:avLst/>
          </a:prstGeom>
        </p:spPr>
      </p:pic>
      <p:pic>
        <p:nvPicPr>
          <p:cNvPr id="11270" name="Picture 6" descr="Nvidia's CES 2025 keynote: How to watch | TechCrunch">
            <a:extLst>
              <a:ext uri="{FF2B5EF4-FFF2-40B4-BE49-F238E27FC236}">
                <a16:creationId xmlns:a16="http://schemas.microsoft.com/office/drawing/2014/main" id="{3683F9FF-B0E2-6671-FE0A-0581052E0D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85"/>
          <a:stretch/>
        </p:blipFill>
        <p:spPr bwMode="auto">
          <a:xfrm>
            <a:off x="1588" y="-13408"/>
            <a:ext cx="12188825" cy="6860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0CF9B8CD-F616-2901-D536-0DA2BC96AC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10140" y="6091380"/>
            <a:ext cx="1454800" cy="74860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0A98EDD-E7E4-ACD9-641C-47EEADAE2442}"/>
              </a:ext>
            </a:extLst>
          </p:cNvPr>
          <p:cNvSpPr txBox="1"/>
          <p:nvPr/>
        </p:nvSpPr>
        <p:spPr>
          <a:xfrm>
            <a:off x="420688" y="3354798"/>
            <a:ext cx="61214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900" noProof="0"/>
              <a:t>“</a:t>
            </a:r>
            <a:r>
              <a:rPr lang="es-ES_tradnl" sz="2000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The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IT </a:t>
            </a:r>
            <a:r>
              <a:rPr lang="es-ES_tradnl" sz="2000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department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</a:t>
            </a:r>
            <a:r>
              <a:rPr lang="es-ES_tradnl" sz="2000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of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</a:t>
            </a:r>
            <a:r>
              <a:rPr lang="es-ES_tradnl" sz="2000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every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</a:t>
            </a:r>
            <a:r>
              <a:rPr lang="es-ES_tradnl" sz="2000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company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</a:t>
            </a:r>
            <a:r>
              <a:rPr lang="es-ES_tradnl" sz="2000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is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</a:t>
            </a:r>
            <a:r>
              <a:rPr lang="es-ES_tradnl" sz="2000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going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</a:t>
            </a:r>
            <a:r>
              <a:rPr lang="es-ES_tradnl" sz="2000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to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be </a:t>
            </a:r>
            <a:r>
              <a:rPr lang="es-ES_tradnl" sz="2000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the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</a:t>
            </a:r>
            <a:r>
              <a:rPr lang="es-ES_tradnl" sz="2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HR </a:t>
            </a:r>
            <a:r>
              <a:rPr lang="es-ES_tradnl" sz="2000" b="1" u="sng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department</a:t>
            </a:r>
            <a:r>
              <a:rPr lang="es-ES_tradnl" sz="2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</a:t>
            </a:r>
            <a:r>
              <a:rPr lang="es-ES_tradnl" sz="2000" b="1" u="sng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of</a:t>
            </a:r>
            <a:r>
              <a:rPr lang="es-ES_tradnl" sz="2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AI </a:t>
            </a:r>
            <a:r>
              <a:rPr lang="es-ES_tradnl" sz="2000" b="1" u="sng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agents</a:t>
            </a:r>
            <a:r>
              <a:rPr lang="es-ES_tradnl" sz="2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in </a:t>
            </a:r>
            <a:r>
              <a:rPr lang="es-ES_tradnl" sz="2000" b="1" u="sng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the</a:t>
            </a:r>
            <a:r>
              <a:rPr lang="es-ES_tradnl" sz="2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future</a:t>
            </a:r>
            <a:r>
              <a:rPr lang="es-ES_tradnl" sz="2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.” - Jensen Huang / CEO NVIDIA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34BF9F4-C381-9BB1-02B5-D82E32B98793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27848695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41B6A22F-2231-CC2A-5332-8F64285DB7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71A41AFE-FCA8-A1AF-A757-EE350411373C}"/>
              </a:ext>
            </a:extLst>
          </p:cNvPr>
          <p:cNvSpPr txBox="1">
            <a:spLocks/>
          </p:cNvSpPr>
          <p:nvPr/>
        </p:nvSpPr>
        <p:spPr>
          <a:xfrm>
            <a:off x="489252" y="142015"/>
            <a:ext cx="11324795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4000" b="1" i="1" noProof="0" err="1">
                <a:solidFill>
                  <a:schemeClr val="bg1"/>
                </a:solidFill>
                <a:latin typeface="Poppins" pitchFamily="2" charset="77"/>
                <a:ea typeface="+mn-ea"/>
                <a:cs typeface="Poppins" pitchFamily="2" charset="77"/>
                <a:sym typeface="Open Sans"/>
              </a:rPr>
              <a:t>ChatGPT</a:t>
            </a:r>
            <a:r>
              <a:rPr lang="es-ES_tradnl" sz="4000" b="1" i="1" noProof="0">
                <a:solidFill>
                  <a:schemeClr val="bg1"/>
                </a:solidFill>
                <a:latin typeface="Poppins" pitchFamily="2" charset="77"/>
                <a:ea typeface="+mn-ea"/>
                <a:cs typeface="Poppins" pitchFamily="2" charset="77"/>
                <a:sym typeface="Open Sans"/>
              </a:rPr>
              <a:t> – </a:t>
            </a:r>
            <a:r>
              <a:rPr lang="es-ES_tradnl" sz="4000" b="1" i="1" noProof="0" err="1">
                <a:solidFill>
                  <a:schemeClr val="bg1"/>
                </a:solidFill>
                <a:latin typeface="Poppins" pitchFamily="2" charset="77"/>
                <a:ea typeface="+mn-ea"/>
                <a:cs typeface="Poppins" pitchFamily="2" charset="77"/>
                <a:sym typeface="Open Sans"/>
              </a:rPr>
              <a:t>Copilot</a:t>
            </a:r>
            <a:r>
              <a:rPr lang="es-ES_tradnl" sz="4000" b="1" i="1" noProof="0">
                <a:solidFill>
                  <a:schemeClr val="bg1"/>
                </a:solidFill>
                <a:latin typeface="Poppins" pitchFamily="2" charset="77"/>
                <a:ea typeface="+mn-ea"/>
                <a:cs typeface="Poppins" pitchFamily="2" charset="77"/>
                <a:sym typeface="Open Sans"/>
              </a:rPr>
              <a:t> (Microsoft)</a:t>
            </a:r>
            <a:endParaRPr lang="es-ES_tradnl" sz="4000" b="1" i="1" noProof="0">
              <a:solidFill>
                <a:srgbClr val="00B0F0"/>
              </a:solidFill>
              <a:latin typeface="Poppins" pitchFamily="2" charset="77"/>
              <a:ea typeface="+mn-ea"/>
              <a:cs typeface="Poppins" pitchFamily="2" charset="77"/>
              <a:sym typeface="Open Sans"/>
            </a:endParaRP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D5BEF82D-2841-8BB9-C6FD-8B0D0D95F85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94096" y="707214"/>
            <a:ext cx="3842084" cy="497763"/>
          </a:xfrm>
          <a:prstGeom prst="rect">
            <a:avLst/>
          </a:prstGeom>
        </p:spPr>
      </p:pic>
      <p:pic>
        <p:nvPicPr>
          <p:cNvPr id="6" name="Microsoft Game Day Commercial _ Copilot_ Your everyday AI companion">
            <a:hlinkClick r:id="" action="ppaction://media"/>
            <a:extLst>
              <a:ext uri="{FF2B5EF4-FFF2-40B4-BE49-F238E27FC236}">
                <a16:creationId xmlns:a16="http://schemas.microsoft.com/office/drawing/2014/main" id="{EA10461F-4A0A-260F-6F2F-FB14FBBB22F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763" y="3175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193E1E5-DB6E-2B2A-B6FD-D178C72546A0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1542680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60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33B4F81A-D64D-7DC9-4599-E905C5AEEF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1C30BD74-D80F-7973-35D4-6590659551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pic>
        <p:nvPicPr>
          <p:cNvPr id="2" name="Picture 1" descr="A picture containing silhouette, light, blur&#10;&#10;Description automatically generated">
            <a:extLst>
              <a:ext uri="{FF2B5EF4-FFF2-40B4-BE49-F238E27FC236}">
                <a16:creationId xmlns:a16="http://schemas.microsoft.com/office/drawing/2014/main" id="{6257A815-4267-44D5-86A0-F7D562B91E7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094" t="26386" r="18535" b="32517"/>
          <a:stretch/>
        </p:blipFill>
        <p:spPr>
          <a:xfrm>
            <a:off x="0" y="4738254"/>
            <a:ext cx="2443425" cy="2119745"/>
          </a:xfrm>
          <a:prstGeom prst="rect">
            <a:avLst/>
          </a:prstGeom>
        </p:spPr>
      </p:pic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0AB885D8-4C09-3002-589B-51DECB01C49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240" t="38256" r="34718" b="22506"/>
          <a:stretch/>
        </p:blipFill>
        <p:spPr>
          <a:xfrm rot="10800000" flipH="1" flipV="1">
            <a:off x="9836727" y="0"/>
            <a:ext cx="2355273" cy="19237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B2B8627-EEED-B276-53D7-2F8D570F32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67253" y="1273029"/>
            <a:ext cx="4257494" cy="52832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1C3AD42-17A4-7595-C192-1F71EA72E441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7A1352B-3598-FD5A-02DB-FBBC959FFF71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  <a:sym typeface="Open Sans"/>
              </a:rPr>
              <a:t>El uso de la IA Generativa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EC9552E-866C-896C-9975-75E1AD78C1F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31768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4638126F-2E94-7EC1-1CEE-D4EF0DC6B1F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18" r="2718"/>
          <a:stretch/>
        </p:blipFill>
        <p:spPr>
          <a:xfrm>
            <a:off x="-2" y="-369559"/>
            <a:ext cx="12192002" cy="721999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B586487-DD79-5362-59F0-5A7C102F7330}"/>
              </a:ext>
            </a:extLst>
          </p:cNvPr>
          <p:cNvSpPr/>
          <p:nvPr/>
        </p:nvSpPr>
        <p:spPr>
          <a:xfrm>
            <a:off x="0" y="-369559"/>
            <a:ext cx="12192000" cy="7227560"/>
          </a:xfrm>
          <a:prstGeom prst="rect">
            <a:avLst/>
          </a:prstGeom>
          <a:solidFill>
            <a:srgbClr val="002164">
              <a:alpha val="50000"/>
            </a:srgbClr>
          </a:solidFill>
          <a:ln>
            <a:noFill/>
          </a:ln>
          <a:effectLst>
            <a:outerShdw blurRad="40000" dist="23000" dir="5400000" rotWithShape="0"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98BA8D7F-51F0-0987-DCD3-B65FA94588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240" t="38256" r="34718" b="22506"/>
          <a:stretch/>
        </p:blipFill>
        <p:spPr>
          <a:xfrm rot="10800000">
            <a:off x="-1" y="4167006"/>
            <a:ext cx="3294696" cy="26909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71647C-ED26-25F7-F99F-4AD830B35E3E}"/>
              </a:ext>
            </a:extLst>
          </p:cNvPr>
          <p:cNvSpPr txBox="1"/>
          <p:nvPr/>
        </p:nvSpPr>
        <p:spPr>
          <a:xfrm>
            <a:off x="7282565" y="1164919"/>
            <a:ext cx="4909435" cy="240065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s-ES_tradnl" sz="5000" b="1" noProof="0">
                <a:solidFill>
                  <a:schemeClr val="bg1"/>
                </a:solidFill>
                <a:latin typeface="Montserrat" pitchFamily="2" charset="77"/>
                <a:ea typeface="+mj-ea"/>
                <a:cs typeface="Poppins SemiBold" pitchFamily="2" charset="77"/>
              </a:rPr>
              <a:t>Computación Espacial</a:t>
            </a:r>
          </a:p>
          <a:p>
            <a:endParaRPr lang="es-ES_tradnl" sz="5000" b="1" noProof="0">
              <a:solidFill>
                <a:schemeClr val="bg1"/>
              </a:solidFill>
              <a:latin typeface="Montserrat" pitchFamily="2" charset="77"/>
              <a:ea typeface="+mj-ea"/>
              <a:cs typeface="Poppins SemiBold" pitchFamily="2" charset="77"/>
            </a:endParaRPr>
          </a:p>
        </p:txBody>
      </p:sp>
      <p:pic>
        <p:nvPicPr>
          <p:cNvPr id="9" name="Picture 8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70CA5849-0CED-B55E-3A2F-862325147B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614" y="5916970"/>
            <a:ext cx="1455179" cy="7488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33A06004-13F0-E6BE-CF7C-D3F1F7D446E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282564" y="2594894"/>
            <a:ext cx="3842084" cy="497763"/>
          </a:xfrm>
          <a:prstGeom prst="rect">
            <a:avLst/>
          </a:prstGeom>
        </p:spPr>
      </p:pic>
      <p:sp>
        <p:nvSpPr>
          <p:cNvPr id="3" name="TextBox 6">
            <a:extLst>
              <a:ext uri="{FF2B5EF4-FFF2-40B4-BE49-F238E27FC236}">
                <a16:creationId xmlns:a16="http://schemas.microsoft.com/office/drawing/2014/main" id="{FA69756C-FB82-013C-3D40-4EEE92DA9246}"/>
              </a:ext>
            </a:extLst>
          </p:cNvPr>
          <p:cNvSpPr txBox="1"/>
          <p:nvPr/>
        </p:nvSpPr>
        <p:spPr>
          <a:xfrm>
            <a:off x="9811631" y="6291370"/>
            <a:ext cx="1996755" cy="1897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s-ES_tradnl" sz="600" i="1" noProof="0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*Imagen creada por IA – </a:t>
            </a:r>
            <a:r>
              <a:rPr lang="es-ES_tradnl" sz="600" i="1" noProof="0" err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Freepik</a:t>
            </a:r>
            <a:endParaRPr lang="es-ES_tradnl" sz="600" i="1" noProof="0">
              <a:solidFill>
                <a:srgbClr val="04FEFF"/>
              </a:solidFill>
              <a:latin typeface="Montserrat" pitchFamily="2" charset="77"/>
              <a:cs typeface="Poppins Medium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32526039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418EAFC-A582-C546-E864-5F38CC0EBF38}"/>
              </a:ext>
            </a:extLst>
          </p:cNvPr>
          <p:cNvSpPr txBox="1"/>
          <p:nvPr/>
        </p:nvSpPr>
        <p:spPr>
          <a:xfrm>
            <a:off x="179076" y="2211199"/>
            <a:ext cx="5552857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s-ES_tradnl" sz="1500" noProof="0">
                <a:solidFill>
                  <a:schemeClr val="bg1"/>
                </a:solidFill>
                <a:latin typeface="Montserrat" pitchFamily="2" charset="77"/>
              </a:rPr>
              <a:t>La computación espacial es un concepto que describe cómo </a:t>
            </a:r>
            <a:r>
              <a:rPr lang="es-ES_tradnl" sz="1500" b="1" u="sng" noProof="0">
                <a:solidFill>
                  <a:schemeClr val="bg1"/>
                </a:solidFill>
                <a:latin typeface="Montserrat" pitchFamily="2" charset="77"/>
              </a:rPr>
              <a:t>las personas y la tecnología interactúan en un espacio virtual, sin la necesidad de un sistema físico</a:t>
            </a:r>
            <a:r>
              <a:rPr lang="es-ES_tradnl" sz="1500" noProof="0">
                <a:solidFill>
                  <a:schemeClr val="bg1"/>
                </a:solidFill>
                <a:latin typeface="Montserrat" pitchFamily="2" charset="77"/>
              </a:rPr>
              <a:t>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s-ES_tradnl" sz="1500" noProof="0">
              <a:solidFill>
                <a:schemeClr val="bg1"/>
              </a:solidFill>
              <a:latin typeface="Montserrat" pitchFamily="2" charset="77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s-ES_tradnl" sz="1500" noProof="0">
                <a:solidFill>
                  <a:schemeClr val="bg1"/>
                </a:solidFill>
                <a:latin typeface="Montserrat" pitchFamily="2" charset="77"/>
              </a:rPr>
              <a:t>Se basa en la interacción con interfaces de usuario en un entorno 3D, </a:t>
            </a:r>
            <a:r>
              <a:rPr lang="es-ES_tradnl" sz="1500" b="1" u="sng" noProof="0">
                <a:solidFill>
                  <a:schemeClr val="bg1"/>
                </a:solidFill>
                <a:latin typeface="Montserrat" pitchFamily="2" charset="77"/>
              </a:rPr>
              <a:t>utilizando tecnologías como la realidad mixta, la realidad virtual, la realidad extendida y la realidad aumentada</a:t>
            </a:r>
            <a:r>
              <a:rPr lang="es-ES_tradnl" sz="1500" noProof="0">
                <a:solidFill>
                  <a:schemeClr val="bg1"/>
                </a:solidFill>
                <a:latin typeface="Montserrat" pitchFamily="2" charset="77"/>
              </a:rPr>
              <a:t>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s-ES_tradnl" sz="1500" noProof="0">
              <a:solidFill>
                <a:schemeClr val="bg1"/>
              </a:solidFill>
              <a:latin typeface="Montserrat" pitchFamily="2" charset="77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s-ES_tradnl" sz="1500" noProof="0">
                <a:solidFill>
                  <a:schemeClr val="bg1"/>
                </a:solidFill>
                <a:latin typeface="Montserrat" pitchFamily="2" charset="77"/>
              </a:rPr>
              <a:t>Además, </a:t>
            </a:r>
            <a:r>
              <a:rPr lang="es-ES_tradnl" sz="1500" b="1" u="sng" noProof="0">
                <a:solidFill>
                  <a:schemeClr val="bg1"/>
                </a:solidFill>
                <a:latin typeface="Montserrat" pitchFamily="2" charset="77"/>
              </a:rPr>
              <a:t>la visión por computadora, la inteligencia artificial y los sensores son fundamentales</a:t>
            </a:r>
            <a:r>
              <a:rPr lang="es-ES_tradnl" sz="1500" noProof="0">
                <a:solidFill>
                  <a:schemeClr val="bg1"/>
                </a:solidFill>
                <a:latin typeface="Montserrat" pitchFamily="2" charset="77"/>
              </a:rPr>
              <a:t>, ya que permiten a las computadoras recopilar datos y reconocer objetos y lenguajes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0BF097-635B-F7FF-8D76-39624D1873DF}"/>
              </a:ext>
            </a:extLst>
          </p:cNvPr>
          <p:cNvSpPr txBox="1"/>
          <p:nvPr/>
        </p:nvSpPr>
        <p:spPr>
          <a:xfrm>
            <a:off x="6819251" y="6594825"/>
            <a:ext cx="957767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600" i="1" noProof="0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*Microsoft </a:t>
            </a:r>
            <a:r>
              <a:rPr lang="es-ES_tradnl" sz="600" i="1" noProof="0" err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Copilot</a:t>
            </a:r>
            <a:endParaRPr lang="es-ES_tradnl" sz="600" i="1" noProof="0">
              <a:solidFill>
                <a:srgbClr val="04FEFF"/>
              </a:solidFill>
              <a:latin typeface="Montserrat" pitchFamily="2" charset="77"/>
              <a:cs typeface="Poppins Medium" pitchFamily="2" charset="77"/>
            </a:endParaRPr>
          </a:p>
        </p:txBody>
      </p:sp>
      <p:pic>
        <p:nvPicPr>
          <p:cNvPr id="7" name="Picture 6" descr="A group of people in a room with virtual reality glasses&#10;&#10;Description automatically generated">
            <a:extLst>
              <a:ext uri="{FF2B5EF4-FFF2-40B4-BE49-F238E27FC236}">
                <a16:creationId xmlns:a16="http://schemas.microsoft.com/office/drawing/2014/main" id="{68C062E4-C44D-38A7-86BB-9F1F478567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007" y="379491"/>
            <a:ext cx="6213993" cy="6206067"/>
          </a:xfrm>
          <a:prstGeom prst="roundRect">
            <a:avLst/>
          </a:prstGeom>
          <a:solidFill>
            <a:srgbClr val="002164">
              <a:alpha val="14829"/>
            </a:srgbClr>
          </a:solidFill>
          <a:ln>
            <a:noFill/>
          </a:ln>
        </p:spPr>
      </p:pic>
      <p:pic>
        <p:nvPicPr>
          <p:cNvPr id="8" name="Picture 7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BA5B998A-09B7-5275-BBC5-1C67C6CAF8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C96CF5-69B3-FCCF-22E7-9012A1938F92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9AE7A11-434F-C3F7-FFA1-772BE0A8C5EC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Poppins SemiBold" pitchFamily="2" charset="77"/>
                <a:cs typeface="Poppins SemiBold" pitchFamily="2" charset="77"/>
                <a:sym typeface="Open Sans"/>
              </a:rPr>
              <a:t>Computación Espacial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A9AF7FD5-FF7E-89C6-C8CC-7D4984D828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3264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Picture 64">
            <a:extLst>
              <a:ext uri="{FF2B5EF4-FFF2-40B4-BE49-F238E27FC236}">
                <a16:creationId xmlns:a16="http://schemas.microsoft.com/office/drawing/2014/main" id="{CF480771-1B90-BC4D-9680-59E8E35AC21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097" t="82861" r="5292" b="21"/>
          <a:stretch/>
        </p:blipFill>
        <p:spPr>
          <a:xfrm>
            <a:off x="-9066" y="5569924"/>
            <a:ext cx="12201066" cy="1270949"/>
          </a:xfrm>
          <a:prstGeom prst="rect">
            <a:avLst/>
          </a:prstGeom>
        </p:spPr>
      </p:pic>
      <p:pic>
        <p:nvPicPr>
          <p:cNvPr id="6" name="Picture 5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A80BD585-397F-10FA-2840-624AEE97CD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63200" y="5950102"/>
            <a:ext cx="1762737" cy="9078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5A30FF-552E-979B-B169-A935A6994174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9DAFC35-5E19-0B9A-B13B-B6D3E365CF05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Eventos Virtuales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FAD3ADB9-812D-BAF0-C6D9-5A51E77530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  <p:pic>
        <p:nvPicPr>
          <p:cNvPr id="9" name="Picture 2" descr="Ariana Grande Fortnite concert: Music meets metaverse - Digital Life Asia">
            <a:extLst>
              <a:ext uri="{FF2B5EF4-FFF2-40B4-BE49-F238E27FC236}">
                <a16:creationId xmlns:a16="http://schemas.microsoft.com/office/drawing/2014/main" id="{5B0634A2-B522-E845-0F52-B7765DE5F1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878" y="1741560"/>
            <a:ext cx="4703490" cy="264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Fortnite colabora con Eminem para su evento El Big Bang | HeartbitsVG">
            <a:extLst>
              <a:ext uri="{FF2B5EF4-FFF2-40B4-BE49-F238E27FC236}">
                <a16:creationId xmlns:a16="http://schemas.microsoft.com/office/drawing/2014/main" id="{8BA7135F-895B-212C-06C9-48793E764F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2105" y="1741560"/>
            <a:ext cx="4699203" cy="264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Sabrina Carpenter is the Fortnite Festival S8 Icon!">
            <a:extLst>
              <a:ext uri="{FF2B5EF4-FFF2-40B4-BE49-F238E27FC236}">
                <a16:creationId xmlns:a16="http://schemas.microsoft.com/office/drawing/2014/main" id="{0DB0C07A-A675-0BB5-7769-F865441535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255" y="3901655"/>
            <a:ext cx="4703489" cy="264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033454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552F89-3A06-333C-75A3-8CBC73525C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Fortnite _ Fortnite x Sabrina Carpenter ¡Te esperamos en Fortnite!">
            <a:hlinkClick r:id="" action="ppaction://media"/>
            <a:extLst>
              <a:ext uri="{FF2B5EF4-FFF2-40B4-BE49-F238E27FC236}">
                <a16:creationId xmlns:a16="http://schemas.microsoft.com/office/drawing/2014/main" id="{7EDF2D00-6130-D6AE-C20B-9C479119BB2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50" y="4763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555D842-38A9-A312-25E0-0B9E1A601E29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1150872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07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63C45FD2-2A07-806A-81C7-12F99EEBEC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  <a:effectLst>
            <a:outerShdw blurRad="143472" dist="50800" dir="5400000" sx="106857" sy="106857" algn="ctr" rotWithShape="0">
              <a:srgbClr val="000000">
                <a:alpha val="18385"/>
              </a:srgbClr>
            </a:outerShdw>
          </a:effectLst>
        </p:spPr>
      </p:pic>
      <p:pic>
        <p:nvPicPr>
          <p:cNvPr id="6" name="Disney x Epic Games">
            <a:hlinkClick r:id="" action="ppaction://media"/>
            <a:extLst>
              <a:ext uri="{FF2B5EF4-FFF2-40B4-BE49-F238E27FC236}">
                <a16:creationId xmlns:a16="http://schemas.microsoft.com/office/drawing/2014/main" id="{12054294-0B5D-C260-95F5-CB92B1F6353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63" y="1588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10D736D-B611-5BB9-7479-83A98A29BE50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170063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91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AC8E7C-B85F-1827-3A0F-16FB5BB5EB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uy Real-World Items in Walmart Discovered Now">
            <a:hlinkClick r:id="" action="ppaction://media"/>
            <a:extLst>
              <a:ext uri="{FF2B5EF4-FFF2-40B4-BE49-F238E27FC236}">
                <a16:creationId xmlns:a16="http://schemas.microsoft.com/office/drawing/2014/main" id="{A913109A-ED76-1146-73D8-8D08F23D692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50" y="3175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5D4969-74E6-58BA-7852-176C2F4F6267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3362335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Pico 4: All you need to know about the Quest 2 rival from ...">
            <a:extLst>
              <a:ext uri="{FF2B5EF4-FFF2-40B4-BE49-F238E27FC236}">
                <a16:creationId xmlns:a16="http://schemas.microsoft.com/office/drawing/2014/main" id="{2E105FC4-16EC-C5A2-BCB6-3975A05830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359" y="3081258"/>
            <a:ext cx="3405000" cy="1915312"/>
          </a:xfrm>
          <a:prstGeom prst="round2Diag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3519E9-B1B0-A3C9-87C4-4D2B3FAB7368}"/>
              </a:ext>
            </a:extLst>
          </p:cNvPr>
          <p:cNvSpPr txBox="1"/>
          <p:nvPr/>
        </p:nvSpPr>
        <p:spPr>
          <a:xfrm>
            <a:off x="224954" y="5203954"/>
            <a:ext cx="3068443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https://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mixed-news.com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/en/pico-4-all-you-need-to-know/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ABDE8FB-0627-7027-E036-15931A540EC9}"/>
              </a:ext>
            </a:extLst>
          </p:cNvPr>
          <p:cNvSpPr txBox="1"/>
          <p:nvPr/>
        </p:nvSpPr>
        <p:spPr>
          <a:xfrm>
            <a:off x="257356" y="2349972"/>
            <a:ext cx="340500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_tradnl" sz="28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Pico 4</a:t>
            </a:r>
            <a:endParaRPr lang="es-ES_tradnl" sz="2800" noProof="0">
              <a:latin typeface="Montserrat" pitchFamily="2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5BAC30C-8374-212D-71BE-97D859F6FB84}"/>
              </a:ext>
            </a:extLst>
          </p:cNvPr>
          <p:cNvSpPr txBox="1"/>
          <p:nvPr/>
        </p:nvSpPr>
        <p:spPr>
          <a:xfrm>
            <a:off x="8271306" y="5167835"/>
            <a:ext cx="392069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https://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news.lenovo.com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/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pressroom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/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press-releases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/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thinkreality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-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vrx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-virtual-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reality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-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solution-enterprise-metaverse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/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25AE58-B2F2-40C2-57C6-C6A392CE2065}"/>
              </a:ext>
            </a:extLst>
          </p:cNvPr>
          <p:cNvSpPr txBox="1"/>
          <p:nvPr/>
        </p:nvSpPr>
        <p:spPr>
          <a:xfrm>
            <a:off x="8358873" y="1882374"/>
            <a:ext cx="340500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_tradnl" sz="28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Lenovo </a:t>
            </a:r>
            <a:r>
              <a:rPr lang="es-ES_tradnl" sz="2800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ThinkReality</a:t>
            </a:r>
            <a:r>
              <a:rPr lang="es-ES_tradnl" sz="28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VRX</a:t>
            </a:r>
          </a:p>
        </p:txBody>
      </p:sp>
      <p:pic>
        <p:nvPicPr>
          <p:cNvPr id="3078" name="Picture 6" descr="Project Cambria VR headset teaser">
            <a:extLst>
              <a:ext uri="{FF2B5EF4-FFF2-40B4-BE49-F238E27FC236}">
                <a16:creationId xmlns:a16="http://schemas.microsoft.com/office/drawing/2014/main" id="{CFE42BC1-CCBB-A34B-D95C-451B31BE2A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8115" y="3081258"/>
            <a:ext cx="3405001" cy="1915313"/>
          </a:xfrm>
          <a:prstGeom prst="round2DiagRect">
            <a:avLst>
              <a:gd name="adj1" fmla="val 16667"/>
              <a:gd name="adj2" fmla="val 0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A04DF97-A262-32CD-878C-5F296F5FC520}"/>
              </a:ext>
            </a:extLst>
          </p:cNvPr>
          <p:cNvSpPr txBox="1"/>
          <p:nvPr/>
        </p:nvSpPr>
        <p:spPr>
          <a:xfrm>
            <a:off x="4049644" y="5221697"/>
            <a:ext cx="3706853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https://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www.tomsguide.com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/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news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/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oculus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-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quest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-pro-meta-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project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-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cambria</a:t>
            </a:r>
            <a:endParaRPr lang="es-ES_tradnl" sz="700" noProof="0">
              <a:solidFill>
                <a:srgbClr val="49D7FF"/>
              </a:solidFill>
              <a:latin typeface="Poppins" pitchFamily="2" charset="77"/>
              <a:cs typeface="Poppins" pitchFamily="2" charset="77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0FDC182-903B-6F4D-5177-648322A8AA33}"/>
              </a:ext>
            </a:extLst>
          </p:cNvPr>
          <p:cNvSpPr txBox="1"/>
          <p:nvPr/>
        </p:nvSpPr>
        <p:spPr>
          <a:xfrm>
            <a:off x="4308115" y="2349973"/>
            <a:ext cx="340500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_tradnl" sz="28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Meta </a:t>
            </a:r>
            <a:r>
              <a:rPr lang="es-ES_tradnl" sz="2800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Quest</a:t>
            </a:r>
            <a:r>
              <a:rPr lang="es-ES_tradnl" sz="28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Pro</a:t>
            </a:r>
            <a:endParaRPr lang="es-ES_tradnl" sz="2800" noProof="0">
              <a:latin typeface="Montserrat" pitchFamily="2" charset="77"/>
            </a:endParaRPr>
          </a:p>
        </p:txBody>
      </p:sp>
      <p:pic>
        <p:nvPicPr>
          <p:cNvPr id="5" name="Picture 4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9076B38E-FFEF-5194-E13E-AFE614F3BB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AE6EC4CB-3C09-58BE-F189-AE1E5430100F}"/>
              </a:ext>
            </a:extLst>
          </p:cNvPr>
          <p:cNvGrpSpPr/>
          <p:nvPr/>
        </p:nvGrpSpPr>
        <p:grpSpPr>
          <a:xfrm>
            <a:off x="8358873" y="3081258"/>
            <a:ext cx="3405001" cy="1915312"/>
            <a:chOff x="4563000" y="1265275"/>
            <a:chExt cx="3405001" cy="1915312"/>
          </a:xfrm>
        </p:grpSpPr>
        <p:sp>
          <p:nvSpPr>
            <p:cNvPr id="7" name="Round Diagonal Corner Rectangle 6">
              <a:extLst>
                <a:ext uri="{FF2B5EF4-FFF2-40B4-BE49-F238E27FC236}">
                  <a16:creationId xmlns:a16="http://schemas.microsoft.com/office/drawing/2014/main" id="{00C8C129-1502-B2D3-0BD8-7EE7CF4FBBB8}"/>
                </a:ext>
              </a:extLst>
            </p:cNvPr>
            <p:cNvSpPr/>
            <p:nvPr/>
          </p:nvSpPr>
          <p:spPr>
            <a:xfrm>
              <a:off x="4563000" y="1265275"/>
              <a:ext cx="3405001" cy="1915312"/>
            </a:xfrm>
            <a:prstGeom prst="round2DiagRect">
              <a:avLst/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</a:gra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 noProof="0"/>
            </a:p>
          </p:txBody>
        </p:sp>
        <p:pic>
          <p:nvPicPr>
            <p:cNvPr id="3076" name="Picture 4" descr="ThinkReality VRX headset">
              <a:extLst>
                <a:ext uri="{FF2B5EF4-FFF2-40B4-BE49-F238E27FC236}">
                  <a16:creationId xmlns:a16="http://schemas.microsoft.com/office/drawing/2014/main" id="{361C92B3-3E1F-41CE-B553-1C7789BCAAB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71351" y="1406112"/>
              <a:ext cx="3057240" cy="1673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F6F25ED-54CE-A42B-BBDB-280589088B35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AE4825F-241B-5BFA-82E7-8443DBFFB729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Realidad Virtual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0692B450-8BA8-1BCA-C886-965CF4AA59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92326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Microsoft HoloLens 2: Full Specification - VRcompare">
            <a:extLst>
              <a:ext uri="{FF2B5EF4-FFF2-40B4-BE49-F238E27FC236}">
                <a16:creationId xmlns:a16="http://schemas.microsoft.com/office/drawing/2014/main" id="{D313900C-3208-0018-10D0-4E69DA7A01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397" y="2550043"/>
            <a:ext cx="2826228" cy="1757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Microsoft HoloLens 2 - XRGO - We connect the industry with X-Reality (AR,  MR, VR)">
            <a:extLst>
              <a:ext uri="{FF2B5EF4-FFF2-40B4-BE49-F238E27FC236}">
                <a16:creationId xmlns:a16="http://schemas.microsoft.com/office/drawing/2014/main" id="{96E397BF-02EA-8051-2033-245AA79A23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397" y="4602239"/>
            <a:ext cx="2496836" cy="1058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Lenovo ThinkReality A3: Full Specification - VRcompare">
            <a:extLst>
              <a:ext uri="{FF2B5EF4-FFF2-40B4-BE49-F238E27FC236}">
                <a16:creationId xmlns:a16="http://schemas.microsoft.com/office/drawing/2014/main" id="{CD70555B-516D-F79E-D60E-168D28159E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264" y="2752502"/>
            <a:ext cx="3579355" cy="1352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Shape&#10;&#10;Description automatically generated with medium confidence">
            <a:extLst>
              <a:ext uri="{FF2B5EF4-FFF2-40B4-BE49-F238E27FC236}">
                <a16:creationId xmlns:a16="http://schemas.microsoft.com/office/drawing/2014/main" id="{0B239F2C-59C8-67DE-B51F-8BCCEDFBBC9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168965" y="5390015"/>
            <a:ext cx="1671558" cy="429097"/>
          </a:xfrm>
          <a:prstGeom prst="rect">
            <a:avLst/>
          </a:prstGeom>
        </p:spPr>
      </p:pic>
      <p:pic>
        <p:nvPicPr>
          <p:cNvPr id="16398" name="Picture 14" descr="Lenovo-Logo-Transparent-PNG – Servicios Y Sistemas Integrales de Computo">
            <a:extLst>
              <a:ext uri="{FF2B5EF4-FFF2-40B4-BE49-F238E27FC236}">
                <a16:creationId xmlns:a16="http://schemas.microsoft.com/office/drawing/2014/main" id="{DA0B7C5A-0DA7-F596-6801-AE5A3DDD9B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787" y="4716659"/>
            <a:ext cx="2200523" cy="64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DBCC0247-A94B-9072-3DFE-25D89D6007C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D54FCD64-9AD0-2285-F061-FA7782703EB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pic>
        <p:nvPicPr>
          <p:cNvPr id="9220" name="Picture 4" descr="Magic Leap 2 Specs Suggest A Best-In-Class AR Headset">
            <a:extLst>
              <a:ext uri="{FF2B5EF4-FFF2-40B4-BE49-F238E27FC236}">
                <a16:creationId xmlns:a16="http://schemas.microsoft.com/office/drawing/2014/main" id="{97E4A901-E4BE-E311-A0D8-3900E1CDD1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>
                        <a14:foregroundMark x1="48121" y1="24334" x2="48121" y2="24334"/>
                        <a14:foregroundMark x1="33234" y1="28541" x2="33234" y2="28541"/>
                        <a14:foregroundMark x1="36251" y1="24895" x2="36251" y2="24895"/>
                        <a14:foregroundMark x1="29426" y1="29453" x2="29426" y2="29453"/>
                        <a14:foregroundMark x1="30465" y1="28541" x2="30465" y2="285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327" y="2212129"/>
            <a:ext cx="4291547" cy="3005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n 4" descr="Logotipo&#10;&#10;Descripción generada automáticamente">
            <a:extLst>
              <a:ext uri="{FF2B5EF4-FFF2-40B4-BE49-F238E27FC236}">
                <a16:creationId xmlns:a16="http://schemas.microsoft.com/office/drawing/2014/main" id="{2AB8B739-25F6-8B42-AA4F-BD1D16B609E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8809" y="4158907"/>
            <a:ext cx="2605277" cy="19520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36969C-E223-DF39-1E0E-150F33CD3D06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8D9039C-F747-31FE-92C0-5591F05E7604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Realidad Aumentada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C60CE32C-1BF3-328E-EAD2-F0F10FF390C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97784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DBCC0247-A94B-9072-3DFE-25D89D6007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D54FCD64-9AD0-2285-F061-FA7782703EB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6246" r="18365" b="13239"/>
          <a:stretch/>
        </p:blipFill>
        <p:spPr>
          <a:xfrm>
            <a:off x="8815715" y="-275574"/>
            <a:ext cx="3864813" cy="2391482"/>
          </a:xfrm>
          <a:prstGeom prst="rect">
            <a:avLst/>
          </a:prstGeom>
        </p:spPr>
      </p:pic>
      <p:pic>
        <p:nvPicPr>
          <p:cNvPr id="5122" name="Picture 2" descr="Meta announces its Quest 3 VR headset - The Verge">
            <a:extLst>
              <a:ext uri="{FF2B5EF4-FFF2-40B4-BE49-F238E27FC236}">
                <a16:creationId xmlns:a16="http://schemas.microsoft.com/office/drawing/2014/main" id="{B4AB3912-5079-C839-1BC9-1282420CD5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688" y="2884483"/>
            <a:ext cx="4812381" cy="2715095"/>
          </a:xfrm>
          <a:prstGeom prst="round2Diag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9CF9D2-752A-30BC-F1CC-5CDD13876BA1}"/>
              </a:ext>
            </a:extLst>
          </p:cNvPr>
          <p:cNvSpPr txBox="1"/>
          <p:nvPr/>
        </p:nvSpPr>
        <p:spPr>
          <a:xfrm>
            <a:off x="1056687" y="2148503"/>
            <a:ext cx="481238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_tradnl" sz="32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Meta </a:t>
            </a:r>
            <a:r>
              <a:rPr lang="es-ES_tradnl" sz="3200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Quest</a:t>
            </a:r>
            <a:r>
              <a:rPr lang="es-ES_tradnl" sz="32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3</a:t>
            </a:r>
            <a:endParaRPr lang="es-ES_tradnl" sz="3200" noProof="0">
              <a:latin typeface="Montserrat" pitchFamily="2" charset="7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D47E2A-D436-8CD1-CC6C-D27EF92E7AC8}"/>
              </a:ext>
            </a:extLst>
          </p:cNvPr>
          <p:cNvSpPr txBox="1"/>
          <p:nvPr/>
        </p:nvSpPr>
        <p:spPr>
          <a:xfrm>
            <a:off x="1056688" y="5760527"/>
            <a:ext cx="4744648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https://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www.theverge.com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/2023/6/1/23744576/meta-quest-3-vr-headset-price-details</a:t>
            </a:r>
          </a:p>
        </p:txBody>
      </p:sp>
      <p:pic>
        <p:nvPicPr>
          <p:cNvPr id="5124" name="Picture 4" descr="Apple Vision Pro launches February 2nd - The Verge">
            <a:extLst>
              <a:ext uri="{FF2B5EF4-FFF2-40B4-BE49-F238E27FC236}">
                <a16:creationId xmlns:a16="http://schemas.microsoft.com/office/drawing/2014/main" id="{1A4C8D7B-A684-9796-4789-A913A166D0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7936" y="2834260"/>
            <a:ext cx="4147976" cy="2765318"/>
          </a:xfrm>
          <a:prstGeom prst="round2Diag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A2BE71C-1254-5F12-1118-67ECAEBF2713}"/>
              </a:ext>
            </a:extLst>
          </p:cNvPr>
          <p:cNvSpPr txBox="1"/>
          <p:nvPr/>
        </p:nvSpPr>
        <p:spPr>
          <a:xfrm>
            <a:off x="6747936" y="2151304"/>
            <a:ext cx="414797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_tradnl" sz="32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Apple - </a:t>
            </a:r>
            <a:r>
              <a:rPr lang="es-ES_tradnl" sz="3200" noProof="0" err="1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Vision</a:t>
            </a:r>
            <a:r>
              <a:rPr lang="es-ES_tradnl" sz="32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Pro</a:t>
            </a:r>
            <a:endParaRPr lang="es-ES_tradnl" sz="3200" noProof="0">
              <a:latin typeface="Montserrat" pitchFamily="2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808431-2EFD-2AE5-B93E-6CF1E89CE4AC}"/>
              </a:ext>
            </a:extLst>
          </p:cNvPr>
          <p:cNvSpPr txBox="1"/>
          <p:nvPr/>
        </p:nvSpPr>
        <p:spPr>
          <a:xfrm>
            <a:off x="6747936" y="5741242"/>
            <a:ext cx="414797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https://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www.theverge.com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/2024/1/8/24001858/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apple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-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vision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-pro-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release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-date-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availability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-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price</a:t>
            </a:r>
            <a:endParaRPr lang="es-ES_tradnl" sz="700" noProof="0">
              <a:solidFill>
                <a:srgbClr val="49D7FF"/>
              </a:solidFill>
              <a:latin typeface="Poppins" pitchFamily="2" charset="77"/>
              <a:cs typeface="Poppins" pitchFamily="2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A1BC37-D4DA-389C-4BB7-93D9FC8C0399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DBC1CAB-DEC9-DCD5-4A0A-BBA26EB49465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Realidad Mixta – Computo Espacial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AC934AC0-0C3B-658B-3BCE-33C5912BE49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41706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Enhance frontline worker experience anytime, anywhere with Microsoft HoloLens 2 &amp; Mixed Reality Apps">
            <a:hlinkClick r:id="" action="ppaction://media"/>
            <a:extLst>
              <a:ext uri="{FF2B5EF4-FFF2-40B4-BE49-F238E27FC236}">
                <a16:creationId xmlns:a16="http://schemas.microsoft.com/office/drawing/2014/main" id="{ADBD12A0-888E-BFFA-795E-98ABB9D6AEF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49" y="3175"/>
            <a:ext cx="12185651" cy="685442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C635B19-5650-EBD5-648C-A8916A324413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C63FCFAF-1FA4-C446-5F96-0DFFF86690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97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8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8A0B6AF8-77C0-6D9B-F782-A7A85DE73A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65E0561A-5F14-4C60-8751-D87D147681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B05AAEEB-29A6-674D-87F8-0E8CA84BF1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pic>
        <p:nvPicPr>
          <p:cNvPr id="1030" name="Picture 6" descr="Snapchat Reveals Latest Spectacles AR Glasses with Attractive Pricing for  Developers">
            <a:extLst>
              <a:ext uri="{FF2B5EF4-FFF2-40B4-BE49-F238E27FC236}">
                <a16:creationId xmlns:a16="http://schemas.microsoft.com/office/drawing/2014/main" id="{287F1CD2-E917-10A5-7590-55E9977792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4316" y="3378399"/>
            <a:ext cx="4654850" cy="261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996175F-AB91-B793-06E8-A361430E3AF9}"/>
              </a:ext>
            </a:extLst>
          </p:cNvPr>
          <p:cNvSpPr txBox="1"/>
          <p:nvPr/>
        </p:nvSpPr>
        <p:spPr>
          <a:xfrm>
            <a:off x="418297" y="2763999"/>
            <a:ext cx="554049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_tradnl" sz="3200" noProof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Meta Ray-ban </a:t>
            </a:r>
            <a:r>
              <a:rPr lang="es-ES_tradnl" sz="3200" noProof="0" err="1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Display</a:t>
            </a:r>
            <a:endParaRPr lang="es-ES_tradnl" sz="3200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893ADE-ADA6-5632-B27D-4C33F770B7F4}"/>
              </a:ext>
            </a:extLst>
          </p:cNvPr>
          <p:cNvSpPr txBox="1"/>
          <p:nvPr/>
        </p:nvSpPr>
        <p:spPr>
          <a:xfrm>
            <a:off x="6688064" y="2764000"/>
            <a:ext cx="46548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_tradnl" sz="3200" noProof="0" err="1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Spectacles</a:t>
            </a:r>
            <a:endParaRPr lang="es-ES_tradnl" sz="3200" noProof="0">
              <a:solidFill>
                <a:schemeClr val="bg1"/>
              </a:solidFill>
              <a:latin typeface="Poppins" pitchFamily="2" charset="77"/>
              <a:cs typeface="Poppins" pitchFamily="2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F159CE-5233-7968-1B3A-01F8DE4280C9}"/>
              </a:ext>
            </a:extLst>
          </p:cNvPr>
          <p:cNvSpPr txBox="1"/>
          <p:nvPr/>
        </p:nvSpPr>
        <p:spPr>
          <a:xfrm>
            <a:off x="6651812" y="6056000"/>
            <a:ext cx="4727354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https://</a:t>
            </a:r>
            <a:r>
              <a:rPr lang="es-ES_tradnl" sz="700" noProof="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www.roadtovr.com</a:t>
            </a:r>
            <a:r>
              <a:rPr lang="es-ES_tradnl" sz="700" noProof="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/snapchat-spectacles-24-ar-glasses-specs-price-release-date/</a:t>
            </a:r>
          </a:p>
        </p:txBody>
      </p:sp>
      <p:pic>
        <p:nvPicPr>
          <p:cNvPr id="1032" name="Picture 8" descr="Download Spectacles Logo Snap Inc, Medienwirtschaft - Circle PNG Image with  No Background - PNGkey.com">
            <a:extLst>
              <a:ext uri="{FF2B5EF4-FFF2-40B4-BE49-F238E27FC236}">
                <a16:creationId xmlns:a16="http://schemas.microsoft.com/office/drawing/2014/main" id="{6658AFC8-BCA0-6978-21FC-D09EF0895F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874" y="3453863"/>
            <a:ext cx="1164762" cy="783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Snapchat Is Releasing Video-Sharing Sunglasses Called Spectacles - Boucher  + Co.">
            <a:extLst>
              <a:ext uri="{FF2B5EF4-FFF2-40B4-BE49-F238E27FC236}">
                <a16:creationId xmlns:a16="http://schemas.microsoft.com/office/drawing/2014/main" id="{64455BFA-E28D-2B4A-7C55-2DB1D4D7F2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2570" y="1806439"/>
            <a:ext cx="1585837" cy="82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671844F-2C04-5FC3-6217-34D17DA19AD0}"/>
              </a:ext>
            </a:extLst>
          </p:cNvPr>
          <p:cNvSpPr txBox="1"/>
          <p:nvPr/>
        </p:nvSpPr>
        <p:spPr>
          <a:xfrm>
            <a:off x="1140193" y="6056000"/>
            <a:ext cx="3317272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70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https://</a:t>
            </a:r>
            <a:r>
              <a:rPr lang="es-ES_tradnl" sz="70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www.meta.com</a:t>
            </a:r>
            <a:r>
              <a:rPr lang="es-ES_tradnl" sz="70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/</a:t>
            </a:r>
            <a:r>
              <a:rPr lang="es-ES_tradnl" sz="70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mx</a:t>
            </a:r>
            <a:r>
              <a:rPr lang="es-ES_tradnl" sz="70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/en/</a:t>
            </a:r>
            <a:r>
              <a:rPr lang="es-ES_tradnl" sz="70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ai-glasses</a:t>
            </a:r>
            <a:r>
              <a:rPr lang="es-ES_tradnl" sz="70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/meta-</a:t>
            </a:r>
            <a:r>
              <a:rPr lang="es-ES_tradnl" sz="70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ray</a:t>
            </a:r>
            <a:r>
              <a:rPr lang="es-ES_tradnl" sz="70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-ban-</a:t>
            </a:r>
            <a:r>
              <a:rPr lang="es-ES_tradnl" sz="70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display</a:t>
            </a:r>
            <a:r>
              <a:rPr lang="es-ES_tradnl" sz="70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/</a:t>
            </a:r>
            <a:endParaRPr lang="es-ES_tradnl" sz="700" noProof="0">
              <a:solidFill>
                <a:srgbClr val="49D7FF"/>
              </a:solidFill>
              <a:latin typeface="Poppins" pitchFamily="2" charset="77"/>
              <a:cs typeface="Poppins" pitchFamily="2" charset="77"/>
            </a:endParaRPr>
          </a:p>
        </p:txBody>
      </p:sp>
      <p:pic>
        <p:nvPicPr>
          <p:cNvPr id="14" name="Picture 14">
            <a:extLst>
              <a:ext uri="{FF2B5EF4-FFF2-40B4-BE49-F238E27FC236}">
                <a16:creationId xmlns:a16="http://schemas.microsoft.com/office/drawing/2014/main" id="{D073EA0C-DD37-67EA-03AE-7F6133D056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473"/>
          <a:stretch/>
        </p:blipFill>
        <p:spPr bwMode="auto">
          <a:xfrm>
            <a:off x="2641520" y="1892302"/>
            <a:ext cx="1094049" cy="658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2111F0-A5E0-D1E1-08F8-6822D72CF9C5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13828AC-8A25-F4BF-4727-ECE79C5F89E0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RA - Futuro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A97219B4-AA12-89B5-8908-03910AC19B6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  <p:pic>
        <p:nvPicPr>
          <p:cNvPr id="7" name="Picture 4" descr="Meta Ray-Ban smart glasses with Neural Band debut">
            <a:extLst>
              <a:ext uri="{FF2B5EF4-FFF2-40B4-BE49-F238E27FC236}">
                <a16:creationId xmlns:a16="http://schemas.microsoft.com/office/drawing/2014/main" id="{0799AB73-8AD8-86B5-D525-19BDB7B446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9825" y="3375898"/>
            <a:ext cx="3957437" cy="2652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898440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793F6137-3306-05DF-1FBC-30B70EB5AE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AAAD1413-9750-B5A1-533B-33D4E5D3B3D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EE0F94-9E0D-F8C8-A194-A17D270CCEF7}"/>
              </a:ext>
            </a:extLst>
          </p:cNvPr>
          <p:cNvSpPr txBox="1"/>
          <p:nvPr/>
        </p:nvSpPr>
        <p:spPr>
          <a:xfrm>
            <a:off x="525875" y="369019"/>
            <a:ext cx="6882380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s-ES_tradnl" sz="4400" b="1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Realidad Aumentada</a:t>
            </a:r>
          </a:p>
        </p:txBody>
      </p:sp>
      <p:pic>
        <p:nvPicPr>
          <p:cNvPr id="8" name="Graphic 4">
            <a:extLst>
              <a:ext uri="{FF2B5EF4-FFF2-40B4-BE49-F238E27FC236}">
                <a16:creationId xmlns:a16="http://schemas.microsoft.com/office/drawing/2014/main" id="{358F84CD-303C-A528-3579-5B6CD515789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25875" y="1068005"/>
            <a:ext cx="3842084" cy="49776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4EE151F-D324-1812-1D2D-950F176D4C3B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AD000CA-5FAD-3A14-C92A-420E1654A749}"/>
              </a:ext>
            </a:extLst>
          </p:cNvPr>
          <p:cNvSpPr txBox="1"/>
          <p:nvPr/>
        </p:nvSpPr>
        <p:spPr>
          <a:xfrm>
            <a:off x="2830290" y="6162803"/>
            <a:ext cx="7018045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700" noProof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https://</a:t>
            </a:r>
            <a:r>
              <a:rPr lang="es-ES_tradnl" sz="700" noProof="0" err="1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newatlas.com</a:t>
            </a:r>
            <a:r>
              <a:rPr lang="es-ES_tradnl" sz="700" noProof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/wearables/meta-</a:t>
            </a:r>
            <a:r>
              <a:rPr lang="es-ES_tradnl" sz="700" noProof="0" err="1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ray</a:t>
            </a:r>
            <a:r>
              <a:rPr lang="es-ES_tradnl" sz="700" noProof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-ban-</a:t>
            </a:r>
            <a:r>
              <a:rPr lang="es-ES_tradnl" sz="700" noProof="0" err="1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smart</a:t>
            </a:r>
            <a:r>
              <a:rPr lang="es-ES_tradnl" sz="700" noProof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-</a:t>
            </a:r>
            <a:r>
              <a:rPr lang="es-ES_tradnl" sz="700" noProof="0" err="1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glasses</a:t>
            </a:r>
            <a:r>
              <a:rPr lang="es-ES_tradnl" sz="700" noProof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-ar-</a:t>
            </a:r>
            <a:r>
              <a:rPr lang="es-ES_tradnl" sz="700" noProof="0" err="1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display</a:t>
            </a:r>
            <a:r>
              <a:rPr lang="es-ES_tradnl" sz="700" noProof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-</a:t>
            </a:r>
            <a:r>
              <a:rPr lang="es-ES_tradnl" sz="700" noProof="0" err="1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wristband</a:t>
            </a:r>
            <a:r>
              <a:rPr lang="es-ES_tradnl" sz="700" noProof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/</a:t>
            </a:r>
          </a:p>
        </p:txBody>
      </p:sp>
      <p:pic>
        <p:nvPicPr>
          <p:cNvPr id="3" name="YTDown.com_YouTube_Introducing-Meta-Ray-Ban-Display-AI-Glas_Media_hrj4NQuE93M_001_1080p">
            <a:hlinkClick r:id="" action="ppaction://media"/>
            <a:extLst>
              <a:ext uri="{FF2B5EF4-FFF2-40B4-BE49-F238E27FC236}">
                <a16:creationId xmlns:a16="http://schemas.microsoft.com/office/drawing/2014/main" id="{E98C730D-5357-7A43-3FFE-6951321F632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0" y="-14305"/>
            <a:ext cx="12192000" cy="6858000"/>
          </a:xfrm>
          <a:prstGeom prst="rect">
            <a:avLst/>
          </a:prstGeom>
        </p:spPr>
      </p:pic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FEEA2D92-29FC-DDB8-9714-71D93F46D67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992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7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2098E611-B8CD-B53F-4C97-89B54CEF3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5D1AADD7-5B39-D037-A22C-20E8C483A9E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pic>
        <p:nvPicPr>
          <p:cNvPr id="4" name="Picture 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975D81A9-A21C-C309-2EA6-203402BD23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1315" y="6092073"/>
            <a:ext cx="1455179" cy="748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22DFD16-E6C9-0C04-9D3E-0E830AE4FCFB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92105FB-97C6-FA2C-EC9F-145B94418E76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>
                <a:solidFill>
                  <a:schemeClr val="bg1"/>
                </a:solidFill>
                <a:latin typeface="Montserrat" pitchFamily="2" charset="77"/>
              </a:rPr>
              <a:t>Casos para nosotros con XR</a:t>
            </a:r>
            <a:endParaRPr lang="es-ES_tradnl" sz="3200" b="1" noProof="0">
              <a:solidFill>
                <a:schemeClr val="bg1"/>
              </a:solidFill>
              <a:latin typeface="Montserrat" pitchFamily="2" charset="77"/>
            </a:endParaRP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D9414FFD-06DF-DF68-B7CB-CA2757A5FA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727F76F-95AB-CDFC-F140-B6A37CC08727}"/>
              </a:ext>
            </a:extLst>
          </p:cNvPr>
          <p:cNvSpPr txBox="1">
            <a:spLocks/>
          </p:cNvSpPr>
          <p:nvPr/>
        </p:nvSpPr>
        <p:spPr>
          <a:xfrm>
            <a:off x="712873" y="2380767"/>
            <a:ext cx="9577021" cy="3904285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_tradnl" sz="3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Showroom virtual</a:t>
            </a:r>
            <a:r>
              <a:rPr lang="es-ES_tradnl" sz="3000" b="1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</a:t>
            </a:r>
            <a:r>
              <a:rPr lang="es-ES_tradnl" sz="3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como servicio</a:t>
            </a:r>
          </a:p>
          <a:p>
            <a:r>
              <a:rPr lang="es-ES_tradnl" sz="3000" b="1" u="sng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Asistencia Técnica Remota</a:t>
            </a:r>
          </a:p>
          <a:p>
            <a:r>
              <a:rPr lang="es-ES_tradnl" sz="3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Capacitación Inmersiva</a:t>
            </a:r>
          </a:p>
          <a:p>
            <a:r>
              <a:rPr lang="es-ES_tradnl" sz="3000" b="1" u="sng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Nuevas maneras</a:t>
            </a:r>
            <a:r>
              <a:rPr lang="es-ES_tradnl" sz="3000" noProof="0">
                <a:solidFill>
                  <a:schemeClr val="bg1"/>
                </a:solidFill>
                <a:latin typeface="Montserrat" pitchFamily="2" charset="77"/>
                <a:cs typeface="Poppins" pitchFamily="2" charset="77"/>
              </a:rPr>
              <a:t> de vender nuestro servicio a las siguientes generaciones</a:t>
            </a:r>
          </a:p>
          <a:p>
            <a:endParaRPr lang="es-ES_tradnl" sz="3000" b="1" u="sng" noProof="0">
              <a:solidFill>
                <a:schemeClr val="bg1"/>
              </a:solidFill>
              <a:latin typeface="Montserrat" pitchFamily="2" charset="77"/>
              <a:cs typeface="Poppins" pitchFamily="2" charset="77"/>
            </a:endParaRPr>
          </a:p>
          <a:p>
            <a:endParaRPr lang="es-ES_tradnl" sz="3000" b="1" u="sng" noProof="0">
              <a:solidFill>
                <a:schemeClr val="bg1"/>
              </a:solidFill>
              <a:latin typeface="Montserrat" pitchFamily="2" charset="77"/>
              <a:cs typeface="Poppins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6007183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BC2CF3-D22C-90CA-D758-23C8B637A4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77C6785-8F3A-FB47-50E8-A186EFD9DD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813" b="7813"/>
          <a:stretch/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7FC30AE-5CD9-A4F6-398B-EDA62F5E5E45}"/>
              </a:ext>
            </a:extLst>
          </p:cNvPr>
          <p:cNvSpPr/>
          <p:nvPr/>
        </p:nvSpPr>
        <p:spPr>
          <a:xfrm>
            <a:off x="0" y="0"/>
            <a:ext cx="12192000" cy="6868342"/>
          </a:xfrm>
          <a:prstGeom prst="rect">
            <a:avLst/>
          </a:prstGeom>
          <a:solidFill>
            <a:srgbClr val="002164">
              <a:alpha val="50000"/>
            </a:srgbClr>
          </a:solidFill>
          <a:ln>
            <a:noFill/>
          </a:ln>
          <a:effectLst>
            <a:outerShdw blurRad="40000" dist="23000" dir="5400000" rotWithShape="0"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noProof="0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C310BA0D-4A68-90D1-EA27-9583B952EC3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240" t="38256" r="34718" b="22506"/>
          <a:stretch/>
        </p:blipFill>
        <p:spPr>
          <a:xfrm rot="10800000">
            <a:off x="-1" y="4167006"/>
            <a:ext cx="3294696" cy="26909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A1850CE-4CC9-7F8F-6055-10107A2FFCAF}"/>
              </a:ext>
            </a:extLst>
          </p:cNvPr>
          <p:cNvSpPr txBox="1"/>
          <p:nvPr/>
        </p:nvSpPr>
        <p:spPr>
          <a:xfrm>
            <a:off x="7282565" y="1164919"/>
            <a:ext cx="4909435" cy="240065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s-ES_tradnl" sz="5000" b="1" noProof="0">
                <a:solidFill>
                  <a:schemeClr val="bg1"/>
                </a:solidFill>
                <a:latin typeface="Montserrat" pitchFamily="2" charset="77"/>
                <a:ea typeface="+mj-ea"/>
                <a:cs typeface="Poppins SemiBold" pitchFamily="2" charset="77"/>
              </a:rPr>
              <a:t>El Futuro de la Tecnología</a:t>
            </a:r>
          </a:p>
          <a:p>
            <a:endParaRPr lang="es-ES_tradnl" sz="5000" b="1" noProof="0">
              <a:solidFill>
                <a:schemeClr val="bg1"/>
              </a:solidFill>
              <a:latin typeface="Montserrat" pitchFamily="2" charset="77"/>
              <a:ea typeface="+mj-ea"/>
              <a:cs typeface="Poppins SemiBold" pitchFamily="2" charset="77"/>
            </a:endParaRPr>
          </a:p>
        </p:txBody>
      </p:sp>
      <p:pic>
        <p:nvPicPr>
          <p:cNvPr id="9" name="Picture 8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9DCFA0B8-E25D-A532-7D69-8D04537469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614" y="5916970"/>
            <a:ext cx="1455179" cy="7488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5D73ACD2-E456-95F6-987A-79131A2DFE6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282564" y="2594894"/>
            <a:ext cx="3842084" cy="497763"/>
          </a:xfrm>
          <a:prstGeom prst="rect">
            <a:avLst/>
          </a:prstGeom>
        </p:spPr>
      </p:pic>
      <p:sp>
        <p:nvSpPr>
          <p:cNvPr id="3" name="TextBox 6">
            <a:extLst>
              <a:ext uri="{FF2B5EF4-FFF2-40B4-BE49-F238E27FC236}">
                <a16:creationId xmlns:a16="http://schemas.microsoft.com/office/drawing/2014/main" id="{033312B5-AA90-3A17-5600-B069740434C3}"/>
              </a:ext>
            </a:extLst>
          </p:cNvPr>
          <p:cNvSpPr txBox="1"/>
          <p:nvPr/>
        </p:nvSpPr>
        <p:spPr>
          <a:xfrm>
            <a:off x="10195245" y="6611588"/>
            <a:ext cx="1996755" cy="1897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s-ES_tradnl" sz="600" i="1" noProof="0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*Imagen generada con </a:t>
            </a:r>
            <a:r>
              <a:rPr lang="es-ES_tradnl" sz="600" i="1" noProof="0" err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rPr>
              <a:t>ChatGPT</a:t>
            </a:r>
            <a:endParaRPr lang="es-ES_tradnl" sz="600" i="1" noProof="0">
              <a:solidFill>
                <a:srgbClr val="04FEFF"/>
              </a:solidFill>
              <a:latin typeface="Montserrat" pitchFamily="2" charset="77"/>
              <a:cs typeface="Poppins Medium" pitchFamily="2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0072E64-F5B2-D5E9-BC64-F387B752EFDB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97601099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DBCC0247-A94B-9072-3DFE-25D89D6007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D54FCD64-9AD0-2285-F061-FA7782703EB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6246" r="18365" b="13239"/>
          <a:stretch/>
        </p:blipFill>
        <p:spPr>
          <a:xfrm>
            <a:off x="8815715" y="-275574"/>
            <a:ext cx="3864813" cy="23914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BA65999-89C6-78A6-AF58-ABE1561F097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13" y="1678480"/>
            <a:ext cx="4868176" cy="4868176"/>
          </a:xfrm>
          <a:prstGeom prst="rect">
            <a:avLst/>
          </a:prstGeom>
        </p:spPr>
      </p:pic>
      <p:pic>
        <p:nvPicPr>
          <p:cNvPr id="6" name="Nvidia Reveals Project GROOT">
            <a:hlinkClick r:id="" action="ppaction://media"/>
            <a:extLst>
              <a:ext uri="{FF2B5EF4-FFF2-40B4-BE49-F238E27FC236}">
                <a16:creationId xmlns:a16="http://schemas.microsoft.com/office/drawing/2014/main" id="{8CDB1CEE-D914-4F4B-AE72-F54F50DE5D7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192643" y="0"/>
            <a:ext cx="3857625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B32C18C-D392-B3EF-8C2D-9B6C82CEA164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7A27860-8D51-4B66-A01F-F2CD0A4BD26F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 noProof="0" err="1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Nvidia</a:t>
            </a:r>
            <a:r>
              <a:rPr lang="es-ES_tradnl" sz="3200" b="1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 – Project Gr00T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BDD4D1C-AE3F-EA3E-7C56-4E385E616ED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375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3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DBCC0247-A94B-9072-3DFE-25D89D6007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D54FCD64-9AD0-2285-F061-FA7782703EB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6246" r="18365" b="13239"/>
          <a:stretch/>
        </p:blipFill>
        <p:spPr>
          <a:xfrm>
            <a:off x="8815715" y="-275574"/>
            <a:ext cx="3864813" cy="2391482"/>
          </a:xfrm>
          <a:prstGeom prst="rect">
            <a:avLst/>
          </a:prstGeom>
        </p:spPr>
      </p:pic>
      <p:pic>
        <p:nvPicPr>
          <p:cNvPr id="7" name="Introducing NEO Beta ">
            <a:hlinkClick r:id="" action="ppaction://media"/>
            <a:extLst>
              <a:ext uri="{FF2B5EF4-FFF2-40B4-BE49-F238E27FC236}">
                <a16:creationId xmlns:a16="http://schemas.microsoft.com/office/drawing/2014/main" id="{7FE57D6E-EEF2-49BB-BEF9-EE8BF6E6098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27932AC-3AD9-E5BC-881F-1F434A050697}"/>
              </a:ext>
            </a:extLst>
          </p:cNvPr>
          <p:cNvSpPr txBox="1"/>
          <p:nvPr/>
        </p:nvSpPr>
        <p:spPr>
          <a:xfrm>
            <a:off x="0" y="0"/>
            <a:ext cx="11140250" cy="61555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s-ES_tradnl" sz="3400" b="1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Neo - Beta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38DCBC-C9E0-0D93-034C-684A0D50E873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4269514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43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DBCC0247-A94B-9072-3DFE-25D89D6007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D54FCD64-9AD0-2285-F061-FA7782703EB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6246" r="18365" b="13239"/>
          <a:stretch/>
        </p:blipFill>
        <p:spPr>
          <a:xfrm>
            <a:off x="8815715" y="-275574"/>
            <a:ext cx="3864813" cy="239148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27932AC-3AD9-E5BC-881F-1F434A050697}"/>
              </a:ext>
            </a:extLst>
          </p:cNvPr>
          <p:cNvSpPr txBox="1"/>
          <p:nvPr/>
        </p:nvSpPr>
        <p:spPr>
          <a:xfrm>
            <a:off x="0" y="0"/>
            <a:ext cx="11140250" cy="61555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s-ES_tradnl" sz="3400" b="1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Optimus - Tesla</a:t>
            </a:r>
          </a:p>
        </p:txBody>
      </p:sp>
      <p:pic>
        <p:nvPicPr>
          <p:cNvPr id="6" name="elon-musk-shows-off-tesla-s-humanoid-robot-optimus-at-we-robot-event-techcrunch-1080-publer.io">
            <a:hlinkClick r:id="" action="ppaction://media"/>
            <a:extLst>
              <a:ext uri="{FF2B5EF4-FFF2-40B4-BE49-F238E27FC236}">
                <a16:creationId xmlns:a16="http://schemas.microsoft.com/office/drawing/2014/main" id="{0318FF87-43D0-CA79-86F1-BD868CEB20D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917207" y="0"/>
            <a:ext cx="385445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8076B2F-09A6-0905-A3B0-C168EA7C5C1B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86751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70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>
          <a:extLst>
            <a:ext uri="{FF2B5EF4-FFF2-40B4-BE49-F238E27FC236}">
              <a16:creationId xmlns:a16="http://schemas.microsoft.com/office/drawing/2014/main" id="{999C6D79-0CC0-1182-6B25-BB320FC93E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AAAC91A4-2417-64E7-CC58-03A38B9DB0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04B507EB-EFE3-07A3-8BBB-17C4988BEBD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6246" r="18365" b="13239"/>
          <a:stretch/>
        </p:blipFill>
        <p:spPr>
          <a:xfrm>
            <a:off x="8327187" y="-14305"/>
            <a:ext cx="3864813" cy="239148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1AD2337-6749-9F11-FF76-4C6087835A6D}"/>
              </a:ext>
            </a:extLst>
          </p:cNvPr>
          <p:cNvSpPr txBox="1"/>
          <p:nvPr/>
        </p:nvSpPr>
        <p:spPr>
          <a:xfrm>
            <a:off x="1457827" y="5108267"/>
            <a:ext cx="1208371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70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https://</a:t>
            </a:r>
            <a:r>
              <a:rPr lang="es-ES_tradnl" sz="700" err="1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www.figure.ai</a:t>
            </a:r>
            <a:r>
              <a:rPr lang="es-ES_tradnl" sz="700">
                <a:solidFill>
                  <a:srgbClr val="49D7FF"/>
                </a:solidFill>
                <a:latin typeface="Poppins" pitchFamily="2" charset="77"/>
                <a:cs typeface="Poppins" pitchFamily="2" charset="77"/>
              </a:rPr>
              <a:t>/</a:t>
            </a:r>
            <a:endParaRPr lang="es-ES_tradnl" sz="700" noProof="0">
              <a:solidFill>
                <a:srgbClr val="49D7FF"/>
              </a:solidFill>
              <a:latin typeface="Poppins" pitchFamily="2" charset="77"/>
              <a:cs typeface="Poppins" pitchFamily="2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AD773A-3B7D-345E-3B30-90DD94736741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558932B-F4F5-5B95-537A-4E46CF1B07E9}"/>
              </a:ext>
            </a:extLst>
          </p:cNvPr>
          <p:cNvSpPr txBox="1">
            <a:spLocks/>
          </p:cNvSpPr>
          <p:nvPr/>
        </p:nvSpPr>
        <p:spPr>
          <a:xfrm>
            <a:off x="524051" y="458811"/>
            <a:ext cx="11594058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200" b="1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Figure 03</a:t>
            </a:r>
            <a:endParaRPr lang="es-ES_tradnl" sz="3200" b="1" noProof="0">
              <a:solidFill>
                <a:schemeClr val="bg1"/>
              </a:solidFill>
              <a:latin typeface="Montserrat" pitchFamily="2" charset="77"/>
              <a:cs typeface="Poppins SemiBold" pitchFamily="2" charset="77"/>
            </a:endParaRP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09349B07-A038-F1D9-2C71-DF5EF653851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28895" y="1024010"/>
            <a:ext cx="3842084" cy="497763"/>
          </a:xfrm>
          <a:prstGeom prst="rect">
            <a:avLst/>
          </a:prstGeom>
        </p:spPr>
      </p:pic>
      <p:pic>
        <p:nvPicPr>
          <p:cNvPr id="8" name="figure03">
            <a:hlinkClick r:id="" action="ppaction://media"/>
            <a:extLst>
              <a:ext uri="{FF2B5EF4-FFF2-40B4-BE49-F238E27FC236}">
                <a16:creationId xmlns:a16="http://schemas.microsoft.com/office/drawing/2014/main" id="{8FA69AB4-B2A5-01FF-00E8-7E369F426C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168601" y="-14305"/>
            <a:ext cx="3857625" cy="6858000"/>
          </a:xfrm>
          <a:prstGeom prst="rect">
            <a:avLst/>
          </a:prstGeom>
        </p:spPr>
      </p:pic>
      <p:pic>
        <p:nvPicPr>
          <p:cNvPr id="2050" name="Picture 2" descr="Figure AI Logo PNG Vector (SVG) Free Download">
            <a:extLst>
              <a:ext uri="{FF2B5EF4-FFF2-40B4-BE49-F238E27FC236}">
                <a16:creationId xmlns:a16="http://schemas.microsoft.com/office/drawing/2014/main" id="{F0ACCD7A-20E1-447E-4E27-D329743BEF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4465" y="2274706"/>
            <a:ext cx="2786514" cy="2786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3028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66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Picture 64">
            <a:extLst>
              <a:ext uri="{FF2B5EF4-FFF2-40B4-BE49-F238E27FC236}">
                <a16:creationId xmlns:a16="http://schemas.microsoft.com/office/drawing/2014/main" id="{CF480771-1B90-BC4D-9680-59E8E35AC21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097" t="82861" r="5292" b="21"/>
          <a:stretch/>
        </p:blipFill>
        <p:spPr>
          <a:xfrm>
            <a:off x="-9066" y="5569924"/>
            <a:ext cx="12201066" cy="1270949"/>
          </a:xfrm>
          <a:prstGeom prst="rect">
            <a:avLst/>
          </a:prstGeom>
        </p:spPr>
      </p:pic>
      <p:pic>
        <p:nvPicPr>
          <p:cNvPr id="2" name="Picture 1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F63B8233-0613-9981-BA79-BAECE97027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863497C7-5D18-837C-BA9C-4B5740B74F5C}"/>
              </a:ext>
            </a:extLst>
          </p:cNvPr>
          <p:cNvSpPr txBox="1">
            <a:spLocks/>
          </p:cNvSpPr>
          <p:nvPr/>
        </p:nvSpPr>
        <p:spPr>
          <a:xfrm>
            <a:off x="489252" y="1309971"/>
            <a:ext cx="9083914" cy="717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S_tradnl" sz="3400" b="1" noProof="0">
                <a:solidFill>
                  <a:schemeClr val="bg1"/>
                </a:solidFill>
                <a:latin typeface="Montserrat" pitchFamily="2" charset="77"/>
                <a:ea typeface="+mn-ea"/>
                <a:cs typeface="Poppins SemiBold" pitchFamily="2" charset="77"/>
              </a:rPr>
              <a:t>El mayor error en las empresas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67F0206-AA62-D5C2-FF2D-E70D026696FF}"/>
              </a:ext>
            </a:extLst>
          </p:cNvPr>
          <p:cNvSpPr/>
          <p:nvPr/>
        </p:nvSpPr>
        <p:spPr>
          <a:xfrm>
            <a:off x="489252" y="2253669"/>
            <a:ext cx="5791475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3400" u="sng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Entenderlo y aplicarlo…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EF1C2EB-05A9-8C3E-5FC3-46A9D97587CC}"/>
              </a:ext>
            </a:extLst>
          </p:cNvPr>
          <p:cNvSpPr/>
          <p:nvPr/>
        </p:nvSpPr>
        <p:spPr>
          <a:xfrm>
            <a:off x="489252" y="3095370"/>
            <a:ext cx="617933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4400" noProof="0">
                <a:solidFill>
                  <a:schemeClr val="bg1"/>
                </a:solidFill>
                <a:latin typeface="Montserrat" pitchFamily="2" charset="77"/>
                <a:cs typeface="Poppins SemiBold" pitchFamily="2" charset="77"/>
              </a:rPr>
              <a:t>NO SER EXPERTOS</a:t>
            </a: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2C88D119-0E86-549D-76DB-24413FB82CD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382" t="1" r="21843" b="46025"/>
          <a:stretch/>
        </p:blipFill>
        <p:spPr>
          <a:xfrm>
            <a:off x="5889356" y="878030"/>
            <a:ext cx="6179334" cy="59799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1520BB7-29A2-E79D-7A09-F2471F027DAE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</p:spTree>
    <p:extLst>
      <p:ext uri="{BB962C8B-B14F-4D97-AF65-F5344CB8AC3E}">
        <p14:creationId xmlns:p14="http://schemas.microsoft.com/office/powerpoint/2010/main" val="254080856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FE7869-61CD-1B94-E99E-8B0B8F4B13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Picture 64">
            <a:extLst>
              <a:ext uri="{FF2B5EF4-FFF2-40B4-BE49-F238E27FC236}">
                <a16:creationId xmlns:a16="http://schemas.microsoft.com/office/drawing/2014/main" id="{2E90CFFC-B803-7370-93E4-96013F876F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097" t="82861" r="5292" b="21"/>
          <a:stretch/>
        </p:blipFill>
        <p:spPr>
          <a:xfrm>
            <a:off x="-9066" y="5569924"/>
            <a:ext cx="12201066" cy="1270949"/>
          </a:xfrm>
          <a:prstGeom prst="rect">
            <a:avLst/>
          </a:prstGeom>
        </p:spPr>
      </p:pic>
      <p:pic>
        <p:nvPicPr>
          <p:cNvPr id="2" name="Picture 1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454623A8-35FC-9528-2F09-02502E3078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48122" y="6110963"/>
            <a:ext cx="1100724" cy="5669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9DB38B-E2A8-50BB-F80C-846E448DAEBE}"/>
              </a:ext>
            </a:extLst>
          </p:cNvPr>
          <p:cNvSpPr txBox="1"/>
          <p:nvPr/>
        </p:nvSpPr>
        <p:spPr>
          <a:xfrm>
            <a:off x="-2" y="6652898"/>
            <a:ext cx="48213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800" noProof="0">
                <a:solidFill>
                  <a:schemeClr val="bg1"/>
                </a:solidFill>
                <a:latin typeface="Montserrat Medium" pitchFamily="2" charset="77"/>
                <a:ea typeface="+mj-ea"/>
                <a:cs typeface="Poppins SemiBold" pitchFamily="2" charset="77"/>
              </a:rPr>
              <a:t>Skye Group © 2025 | Uso interno y confidencial | Prohibida su distribución sin autorización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A92BC5-CA4B-05C2-A59C-207A4FE76E5D}"/>
              </a:ext>
            </a:extLst>
          </p:cNvPr>
          <p:cNvSpPr txBox="1"/>
          <p:nvPr/>
        </p:nvSpPr>
        <p:spPr>
          <a:xfrm>
            <a:off x="9295125" y="6489464"/>
            <a:ext cx="1452997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600" i="1">
                <a:solidFill>
                  <a:srgbClr val="04FEFF"/>
                </a:solidFill>
                <a:latin typeface="Montserrat" pitchFamily="2" charset="77"/>
                <a:cs typeface="Poppins Medium" pitchFamily="2" charset="77"/>
              </a:defRPr>
            </a:lvl1pPr>
          </a:lstStyle>
          <a:p>
            <a:r>
              <a:rPr lang="es-ES_tradnl" noProof="0"/>
              <a:t>Imagen generada con </a:t>
            </a:r>
            <a:r>
              <a:rPr lang="es-ES_tradnl" noProof="0" err="1"/>
              <a:t>ChatGPT</a:t>
            </a:r>
            <a:endParaRPr lang="es-ES_tradnl" noProof="0"/>
          </a:p>
        </p:txBody>
      </p:sp>
      <p:pic>
        <p:nvPicPr>
          <p:cNvPr id="4" name="Picture 2" descr="Generated image">
            <a:extLst>
              <a:ext uri="{FF2B5EF4-FFF2-40B4-BE49-F238E27FC236}">
                <a16:creationId xmlns:a16="http://schemas.microsoft.com/office/drawing/2014/main" id="{05DAB761-3F71-0FFB-D177-A2E7F7E27E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253" y="164602"/>
            <a:ext cx="9487293" cy="6324862"/>
          </a:xfrm>
          <a:prstGeom prst="round1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93493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58</Slides>
  <Notes>58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5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CloudSourceIT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Gaby Tovar</dc:creator>
  <cp:revision>1</cp:revision>
  <dcterms:created xsi:type="dcterms:W3CDTF">2016-02-08T18:08:52Z</dcterms:created>
  <dcterms:modified xsi:type="dcterms:W3CDTF">2025-10-21T17:54:37Z</dcterms:modified>
</cp:coreProperties>
</file>