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League Spartan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2x2F5Mj+bItWSTbaWR9bJsECi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eagueSpartan-bold.fntdata"/><Relationship Id="rId14" Type="http://schemas.openxmlformats.org/officeDocument/2006/relationships/font" Target="fonts/LeagueSpartan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7" name="Google Shape;157;p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8" name="Google Shape;238;p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17" name="Google Shape;317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13771574" y="8165988"/>
            <a:ext cx="4402168" cy="2428418"/>
            <a:chOff x="0" y="0"/>
            <a:chExt cx="5869557" cy="3237890"/>
          </a:xfrm>
        </p:grpSpPr>
        <p:sp>
          <p:nvSpPr>
            <p:cNvPr id="90" name="Google Shape;90;p1"/>
            <p:cNvSpPr/>
            <p:nvPr/>
          </p:nvSpPr>
          <p:spPr>
            <a:xfrm>
              <a:off x="2220418" y="532977"/>
              <a:ext cx="3649139" cy="2171937"/>
            </a:xfrm>
            <a:custGeom>
              <a:rect b="b" l="l" r="r" t="t"/>
              <a:pathLst>
                <a:path extrusionOk="0" h="2171937" w="3649139">
                  <a:moveTo>
                    <a:pt x="0" y="0"/>
                  </a:moveTo>
                  <a:lnTo>
                    <a:pt x="3649139" y="0"/>
                  </a:lnTo>
                  <a:lnTo>
                    <a:pt x="3649139" y="2171936"/>
                  </a:lnTo>
                  <a:lnTo>
                    <a:pt x="0" y="21719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3777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" name="Google Shape;9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3237890" cy="323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1"/>
          <p:cNvSpPr txBox="1"/>
          <p:nvPr/>
        </p:nvSpPr>
        <p:spPr>
          <a:xfrm>
            <a:off x="1722336" y="2465526"/>
            <a:ext cx="15536964" cy="59296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2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¿AMAVe hoy?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2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“Una comunidad con rumbo claro”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425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-3463544" y="-2077262"/>
            <a:ext cx="15766084" cy="3952560"/>
          </a:xfrm>
          <a:custGeom>
            <a:rect b="b" l="l" r="r" t="t"/>
            <a:pathLst>
              <a:path extrusionOk="0" h="3952560" w="15766084">
                <a:moveTo>
                  <a:pt x="0" y="0"/>
                </a:moveTo>
                <a:lnTo>
                  <a:pt x="15766084" y="0"/>
                </a:lnTo>
                <a:lnTo>
                  <a:pt x="15766084" y="3952561"/>
                </a:lnTo>
                <a:lnTo>
                  <a:pt x="0" y="3952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43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2"/>
          <p:cNvGrpSpPr/>
          <p:nvPr/>
        </p:nvGrpSpPr>
        <p:grpSpPr>
          <a:xfrm>
            <a:off x="0" y="-100982"/>
            <a:ext cx="3337238" cy="1840958"/>
            <a:chOff x="0" y="0"/>
            <a:chExt cx="4449650" cy="2454610"/>
          </a:xfrm>
        </p:grpSpPr>
        <p:sp>
          <p:nvSpPr>
            <p:cNvPr id="99" name="Google Shape;99;p2"/>
            <p:cNvSpPr/>
            <p:nvPr/>
          </p:nvSpPr>
          <p:spPr>
            <a:xfrm>
              <a:off x="1683276" y="404044"/>
              <a:ext cx="2766374" cy="1646522"/>
            </a:xfrm>
            <a:custGeom>
              <a:rect b="b" l="l" r="r" t="t"/>
              <a:pathLst>
                <a:path extrusionOk="0" h="1646522" w="2766374">
                  <a:moveTo>
                    <a:pt x="0" y="0"/>
                  </a:moveTo>
                  <a:lnTo>
                    <a:pt x="2766373" y="0"/>
                  </a:lnTo>
                  <a:lnTo>
                    <a:pt x="2766373" y="1646522"/>
                  </a:lnTo>
                  <a:lnTo>
                    <a:pt x="0" y="16465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3777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0" name="Google Shape;100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2454610" cy="245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2"/>
          <p:cNvGrpSpPr/>
          <p:nvPr/>
        </p:nvGrpSpPr>
        <p:grpSpPr>
          <a:xfrm>
            <a:off x="3973435" y="1983618"/>
            <a:ext cx="10341129" cy="8104615"/>
            <a:chOff x="0" y="-268676"/>
            <a:chExt cx="13788172" cy="10806153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6807232" y="4959559"/>
              <a:ext cx="6980940" cy="5526426"/>
              <a:chOff x="0" y="-38100"/>
              <a:chExt cx="989942" cy="783682"/>
            </a:xfrm>
          </p:grpSpPr>
          <p:sp>
            <p:nvSpPr>
              <p:cNvPr id="103" name="Google Shape;103;p2"/>
              <p:cNvSpPr/>
              <p:nvPr/>
            </p:nvSpPr>
            <p:spPr>
              <a:xfrm>
                <a:off x="0" y="0"/>
                <a:ext cx="989942" cy="745582"/>
              </a:xfrm>
              <a:custGeom>
                <a:rect b="b" l="l" r="r" t="t"/>
                <a:pathLst>
                  <a:path extrusionOk="0" h="745582" w="989942">
                    <a:moveTo>
                      <a:pt x="31488" y="0"/>
                    </a:moveTo>
                    <a:lnTo>
                      <a:pt x="958454" y="0"/>
                    </a:lnTo>
                    <a:cubicBezTo>
                      <a:pt x="966805" y="0"/>
                      <a:pt x="974814" y="3317"/>
                      <a:pt x="980719" y="9223"/>
                    </a:cubicBezTo>
                    <a:cubicBezTo>
                      <a:pt x="986624" y="15128"/>
                      <a:pt x="989942" y="23137"/>
                      <a:pt x="989942" y="31488"/>
                    </a:cubicBezTo>
                    <a:lnTo>
                      <a:pt x="989942" y="714095"/>
                    </a:lnTo>
                    <a:cubicBezTo>
                      <a:pt x="989942" y="722446"/>
                      <a:pt x="986624" y="730455"/>
                      <a:pt x="980719" y="736360"/>
                    </a:cubicBezTo>
                    <a:cubicBezTo>
                      <a:pt x="974814" y="742265"/>
                      <a:pt x="966805" y="745582"/>
                      <a:pt x="958454" y="745582"/>
                    </a:cubicBezTo>
                    <a:lnTo>
                      <a:pt x="31488" y="745582"/>
                    </a:lnTo>
                    <a:cubicBezTo>
                      <a:pt x="23137" y="745582"/>
                      <a:pt x="15128" y="742265"/>
                      <a:pt x="9223" y="736360"/>
                    </a:cubicBezTo>
                    <a:cubicBezTo>
                      <a:pt x="3317" y="730455"/>
                      <a:pt x="0" y="722446"/>
                      <a:pt x="0" y="714095"/>
                    </a:cubicBezTo>
                    <a:lnTo>
                      <a:pt x="0" y="31488"/>
                    </a:lnTo>
                    <a:cubicBezTo>
                      <a:pt x="0" y="23137"/>
                      <a:pt x="3317" y="15128"/>
                      <a:pt x="9223" y="9223"/>
                    </a:cubicBezTo>
                    <a:cubicBezTo>
                      <a:pt x="15128" y="3317"/>
                      <a:pt x="23137" y="0"/>
                      <a:pt x="31488" y="0"/>
                    </a:cubicBezTo>
                    <a:close/>
                  </a:path>
                </a:pathLst>
              </a:custGeom>
              <a:solidFill>
                <a:srgbClr val="25467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 txBox="1"/>
              <p:nvPr/>
            </p:nvSpPr>
            <p:spPr>
              <a:xfrm>
                <a:off x="0" y="-38100"/>
                <a:ext cx="989942" cy="783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0" y="4959559"/>
              <a:ext cx="6980940" cy="5526426"/>
              <a:chOff x="0" y="-38100"/>
              <a:chExt cx="989942" cy="783682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0" y="0"/>
                <a:ext cx="989942" cy="745582"/>
              </a:xfrm>
              <a:custGeom>
                <a:rect b="b" l="l" r="r" t="t"/>
                <a:pathLst>
                  <a:path extrusionOk="0" h="745582" w="989942">
                    <a:moveTo>
                      <a:pt x="31488" y="0"/>
                    </a:moveTo>
                    <a:lnTo>
                      <a:pt x="958454" y="0"/>
                    </a:lnTo>
                    <a:cubicBezTo>
                      <a:pt x="966805" y="0"/>
                      <a:pt x="974814" y="3317"/>
                      <a:pt x="980719" y="9223"/>
                    </a:cubicBezTo>
                    <a:cubicBezTo>
                      <a:pt x="986624" y="15128"/>
                      <a:pt x="989942" y="23137"/>
                      <a:pt x="989942" y="31488"/>
                    </a:cubicBezTo>
                    <a:lnTo>
                      <a:pt x="989942" y="714095"/>
                    </a:lnTo>
                    <a:cubicBezTo>
                      <a:pt x="989942" y="722446"/>
                      <a:pt x="986624" y="730455"/>
                      <a:pt x="980719" y="736360"/>
                    </a:cubicBezTo>
                    <a:cubicBezTo>
                      <a:pt x="974814" y="742265"/>
                      <a:pt x="966805" y="745582"/>
                      <a:pt x="958454" y="745582"/>
                    </a:cubicBezTo>
                    <a:lnTo>
                      <a:pt x="31488" y="745582"/>
                    </a:lnTo>
                    <a:cubicBezTo>
                      <a:pt x="23137" y="745582"/>
                      <a:pt x="15128" y="742265"/>
                      <a:pt x="9223" y="736360"/>
                    </a:cubicBezTo>
                    <a:cubicBezTo>
                      <a:pt x="3317" y="730455"/>
                      <a:pt x="0" y="722446"/>
                      <a:pt x="0" y="714095"/>
                    </a:cubicBezTo>
                    <a:lnTo>
                      <a:pt x="0" y="31488"/>
                    </a:lnTo>
                    <a:cubicBezTo>
                      <a:pt x="0" y="23137"/>
                      <a:pt x="3317" y="15128"/>
                      <a:pt x="9223" y="9223"/>
                    </a:cubicBezTo>
                    <a:cubicBezTo>
                      <a:pt x="15128" y="3317"/>
                      <a:pt x="23137" y="0"/>
                      <a:pt x="31488" y="0"/>
                    </a:cubicBezTo>
                    <a:close/>
                  </a:path>
                </a:pathLst>
              </a:custGeom>
              <a:solidFill>
                <a:srgbClr val="25467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 txBox="1"/>
              <p:nvPr/>
            </p:nvSpPr>
            <p:spPr>
              <a:xfrm>
                <a:off x="0" y="-38100"/>
                <a:ext cx="989942" cy="783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2"/>
            <p:cNvGrpSpPr/>
            <p:nvPr/>
          </p:nvGrpSpPr>
          <p:grpSpPr>
            <a:xfrm>
              <a:off x="0" y="-268676"/>
              <a:ext cx="6980940" cy="5526426"/>
              <a:chOff x="0" y="-38100"/>
              <a:chExt cx="989942" cy="783682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0" y="0"/>
                <a:ext cx="989942" cy="745582"/>
              </a:xfrm>
              <a:custGeom>
                <a:rect b="b" l="l" r="r" t="t"/>
                <a:pathLst>
                  <a:path extrusionOk="0" h="745582" w="989942">
                    <a:moveTo>
                      <a:pt x="31488" y="0"/>
                    </a:moveTo>
                    <a:lnTo>
                      <a:pt x="958454" y="0"/>
                    </a:lnTo>
                    <a:cubicBezTo>
                      <a:pt x="966805" y="0"/>
                      <a:pt x="974814" y="3317"/>
                      <a:pt x="980719" y="9223"/>
                    </a:cubicBezTo>
                    <a:cubicBezTo>
                      <a:pt x="986624" y="15128"/>
                      <a:pt x="989942" y="23137"/>
                      <a:pt x="989942" y="31488"/>
                    </a:cubicBezTo>
                    <a:lnTo>
                      <a:pt x="989942" y="714095"/>
                    </a:lnTo>
                    <a:cubicBezTo>
                      <a:pt x="989942" y="722446"/>
                      <a:pt x="986624" y="730455"/>
                      <a:pt x="980719" y="736360"/>
                    </a:cubicBezTo>
                    <a:cubicBezTo>
                      <a:pt x="974814" y="742265"/>
                      <a:pt x="966805" y="745582"/>
                      <a:pt x="958454" y="745582"/>
                    </a:cubicBezTo>
                    <a:lnTo>
                      <a:pt x="31488" y="745582"/>
                    </a:lnTo>
                    <a:cubicBezTo>
                      <a:pt x="23137" y="745582"/>
                      <a:pt x="15128" y="742265"/>
                      <a:pt x="9223" y="736360"/>
                    </a:cubicBezTo>
                    <a:cubicBezTo>
                      <a:pt x="3317" y="730455"/>
                      <a:pt x="0" y="722446"/>
                      <a:pt x="0" y="714095"/>
                    </a:cubicBezTo>
                    <a:lnTo>
                      <a:pt x="0" y="31488"/>
                    </a:lnTo>
                    <a:cubicBezTo>
                      <a:pt x="0" y="23137"/>
                      <a:pt x="3317" y="15128"/>
                      <a:pt x="9223" y="9223"/>
                    </a:cubicBezTo>
                    <a:cubicBezTo>
                      <a:pt x="15128" y="3317"/>
                      <a:pt x="23137" y="0"/>
                      <a:pt x="31488" y="0"/>
                    </a:cubicBezTo>
                    <a:close/>
                  </a:path>
                </a:pathLst>
              </a:custGeom>
              <a:solidFill>
                <a:srgbClr val="3B868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 txBox="1"/>
              <p:nvPr/>
            </p:nvSpPr>
            <p:spPr>
              <a:xfrm>
                <a:off x="0" y="-38100"/>
                <a:ext cx="989942" cy="783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>
              <a:off x="6807232" y="-268676"/>
              <a:ext cx="6980940" cy="5526426"/>
              <a:chOff x="0" y="-38100"/>
              <a:chExt cx="989942" cy="783682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0" y="0"/>
                <a:ext cx="989942" cy="745582"/>
              </a:xfrm>
              <a:custGeom>
                <a:rect b="b" l="l" r="r" t="t"/>
                <a:pathLst>
                  <a:path extrusionOk="0" h="745582" w="989942">
                    <a:moveTo>
                      <a:pt x="31488" y="0"/>
                    </a:moveTo>
                    <a:lnTo>
                      <a:pt x="958454" y="0"/>
                    </a:lnTo>
                    <a:cubicBezTo>
                      <a:pt x="966805" y="0"/>
                      <a:pt x="974814" y="3317"/>
                      <a:pt x="980719" y="9223"/>
                    </a:cubicBezTo>
                    <a:cubicBezTo>
                      <a:pt x="986624" y="15128"/>
                      <a:pt x="989942" y="23137"/>
                      <a:pt x="989942" y="31488"/>
                    </a:cubicBezTo>
                    <a:lnTo>
                      <a:pt x="989942" y="714095"/>
                    </a:lnTo>
                    <a:cubicBezTo>
                      <a:pt x="989942" y="722446"/>
                      <a:pt x="986624" y="730455"/>
                      <a:pt x="980719" y="736360"/>
                    </a:cubicBezTo>
                    <a:cubicBezTo>
                      <a:pt x="974814" y="742265"/>
                      <a:pt x="966805" y="745582"/>
                      <a:pt x="958454" y="745582"/>
                    </a:cubicBezTo>
                    <a:lnTo>
                      <a:pt x="31488" y="745582"/>
                    </a:lnTo>
                    <a:cubicBezTo>
                      <a:pt x="23137" y="745582"/>
                      <a:pt x="15128" y="742265"/>
                      <a:pt x="9223" y="736360"/>
                    </a:cubicBezTo>
                    <a:cubicBezTo>
                      <a:pt x="3317" y="730455"/>
                      <a:pt x="0" y="722446"/>
                      <a:pt x="0" y="714095"/>
                    </a:cubicBezTo>
                    <a:lnTo>
                      <a:pt x="0" y="31488"/>
                    </a:lnTo>
                    <a:cubicBezTo>
                      <a:pt x="0" y="23137"/>
                      <a:pt x="3317" y="15128"/>
                      <a:pt x="9223" y="9223"/>
                    </a:cubicBezTo>
                    <a:cubicBezTo>
                      <a:pt x="15128" y="3317"/>
                      <a:pt x="23137" y="0"/>
                      <a:pt x="31488" y="0"/>
                    </a:cubicBezTo>
                    <a:close/>
                  </a:path>
                </a:pathLst>
              </a:custGeom>
              <a:solidFill>
                <a:srgbClr val="3B868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 txBox="1"/>
              <p:nvPr/>
            </p:nvSpPr>
            <p:spPr>
              <a:xfrm>
                <a:off x="0" y="-38100"/>
                <a:ext cx="989942" cy="783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0" y="3051567"/>
              <a:ext cx="6980940" cy="4143689"/>
              <a:chOff x="0" y="-38100"/>
              <a:chExt cx="989942" cy="587602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0" y="0"/>
                <a:ext cx="989942" cy="549502"/>
              </a:xfrm>
              <a:custGeom>
                <a:rect b="b" l="l" r="r" t="t"/>
                <a:pathLst>
                  <a:path extrusionOk="0" h="549502" w="989942">
                    <a:moveTo>
                      <a:pt x="31488" y="0"/>
                    </a:moveTo>
                    <a:lnTo>
                      <a:pt x="958454" y="0"/>
                    </a:lnTo>
                    <a:cubicBezTo>
                      <a:pt x="966805" y="0"/>
                      <a:pt x="974814" y="3317"/>
                      <a:pt x="980719" y="9223"/>
                    </a:cubicBezTo>
                    <a:cubicBezTo>
                      <a:pt x="986624" y="15128"/>
                      <a:pt x="989942" y="23137"/>
                      <a:pt x="989942" y="31488"/>
                    </a:cubicBezTo>
                    <a:lnTo>
                      <a:pt x="989942" y="518014"/>
                    </a:lnTo>
                    <a:cubicBezTo>
                      <a:pt x="989942" y="526365"/>
                      <a:pt x="986624" y="534374"/>
                      <a:pt x="980719" y="540279"/>
                    </a:cubicBezTo>
                    <a:cubicBezTo>
                      <a:pt x="974814" y="546184"/>
                      <a:pt x="966805" y="549502"/>
                      <a:pt x="958454" y="549502"/>
                    </a:cubicBezTo>
                    <a:lnTo>
                      <a:pt x="31488" y="549502"/>
                    </a:lnTo>
                    <a:cubicBezTo>
                      <a:pt x="23137" y="549502"/>
                      <a:pt x="15128" y="546184"/>
                      <a:pt x="9223" y="540279"/>
                    </a:cubicBezTo>
                    <a:cubicBezTo>
                      <a:pt x="3317" y="534374"/>
                      <a:pt x="0" y="526365"/>
                      <a:pt x="0" y="518014"/>
                    </a:cubicBezTo>
                    <a:lnTo>
                      <a:pt x="0" y="31488"/>
                    </a:lnTo>
                    <a:cubicBezTo>
                      <a:pt x="0" y="23137"/>
                      <a:pt x="3317" y="15128"/>
                      <a:pt x="9223" y="9223"/>
                    </a:cubicBezTo>
                    <a:cubicBezTo>
                      <a:pt x="15128" y="3317"/>
                      <a:pt x="23137" y="0"/>
                      <a:pt x="31488" y="0"/>
                    </a:cubicBezTo>
                    <a:close/>
                  </a:path>
                </a:pathLst>
              </a:custGeom>
              <a:solidFill>
                <a:srgbClr val="2D6A7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 txBox="1"/>
              <p:nvPr/>
            </p:nvSpPr>
            <p:spPr>
              <a:xfrm>
                <a:off x="0" y="-38100"/>
                <a:ext cx="989942" cy="587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2"/>
            <p:cNvGrpSpPr/>
            <p:nvPr/>
          </p:nvGrpSpPr>
          <p:grpSpPr>
            <a:xfrm>
              <a:off x="6797431" y="3025941"/>
              <a:ext cx="6980940" cy="4143689"/>
              <a:chOff x="0" y="-38100"/>
              <a:chExt cx="989942" cy="587602"/>
            </a:xfrm>
          </p:grpSpPr>
          <p:sp>
            <p:nvSpPr>
              <p:cNvPr id="118" name="Google Shape;118;p2"/>
              <p:cNvSpPr/>
              <p:nvPr/>
            </p:nvSpPr>
            <p:spPr>
              <a:xfrm>
                <a:off x="0" y="0"/>
                <a:ext cx="989942" cy="549502"/>
              </a:xfrm>
              <a:custGeom>
                <a:rect b="b" l="l" r="r" t="t"/>
                <a:pathLst>
                  <a:path extrusionOk="0" h="549502" w="989942">
                    <a:moveTo>
                      <a:pt x="31488" y="0"/>
                    </a:moveTo>
                    <a:lnTo>
                      <a:pt x="958454" y="0"/>
                    </a:lnTo>
                    <a:cubicBezTo>
                      <a:pt x="966805" y="0"/>
                      <a:pt x="974814" y="3317"/>
                      <a:pt x="980719" y="9223"/>
                    </a:cubicBezTo>
                    <a:cubicBezTo>
                      <a:pt x="986624" y="15128"/>
                      <a:pt x="989942" y="23137"/>
                      <a:pt x="989942" y="31488"/>
                    </a:cubicBezTo>
                    <a:lnTo>
                      <a:pt x="989942" y="518014"/>
                    </a:lnTo>
                    <a:cubicBezTo>
                      <a:pt x="989942" y="526365"/>
                      <a:pt x="986624" y="534374"/>
                      <a:pt x="980719" y="540279"/>
                    </a:cubicBezTo>
                    <a:cubicBezTo>
                      <a:pt x="974814" y="546184"/>
                      <a:pt x="966805" y="549502"/>
                      <a:pt x="958454" y="549502"/>
                    </a:cubicBezTo>
                    <a:lnTo>
                      <a:pt x="31488" y="549502"/>
                    </a:lnTo>
                    <a:cubicBezTo>
                      <a:pt x="23137" y="549502"/>
                      <a:pt x="15128" y="546184"/>
                      <a:pt x="9223" y="540279"/>
                    </a:cubicBezTo>
                    <a:cubicBezTo>
                      <a:pt x="3317" y="534374"/>
                      <a:pt x="0" y="526365"/>
                      <a:pt x="0" y="518014"/>
                    </a:cubicBezTo>
                    <a:lnTo>
                      <a:pt x="0" y="31488"/>
                    </a:lnTo>
                    <a:cubicBezTo>
                      <a:pt x="0" y="23137"/>
                      <a:pt x="3317" y="15128"/>
                      <a:pt x="9223" y="9223"/>
                    </a:cubicBezTo>
                    <a:cubicBezTo>
                      <a:pt x="15128" y="3317"/>
                      <a:pt x="23137" y="0"/>
                      <a:pt x="31488" y="0"/>
                    </a:cubicBezTo>
                    <a:close/>
                  </a:path>
                </a:pathLst>
              </a:custGeom>
              <a:solidFill>
                <a:srgbClr val="2D6A7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2"/>
              <p:cNvSpPr txBox="1"/>
              <p:nvPr/>
            </p:nvSpPr>
            <p:spPr>
              <a:xfrm>
                <a:off x="0" y="-38100"/>
                <a:ext cx="989942" cy="587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2"/>
            <p:cNvGrpSpPr/>
            <p:nvPr/>
          </p:nvGrpSpPr>
          <p:grpSpPr>
            <a:xfrm>
              <a:off x="2666751" y="1522161"/>
              <a:ext cx="8431278" cy="7191473"/>
              <a:chOff x="0" y="0"/>
              <a:chExt cx="952926" cy="81280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0" y="0"/>
                <a:ext cx="952926" cy="812800"/>
              </a:xfrm>
              <a:custGeom>
                <a:rect b="b" l="l" r="r" t="t"/>
                <a:pathLst>
                  <a:path extrusionOk="0" h="812800" w="952926">
                    <a:moveTo>
                      <a:pt x="873508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733382"/>
                    </a:lnTo>
                    <a:cubicBezTo>
                      <a:pt x="43699" y="733382"/>
                      <a:pt x="79418" y="768721"/>
                      <a:pt x="79418" y="812800"/>
                    </a:cubicBezTo>
                    <a:lnTo>
                      <a:pt x="873508" y="812800"/>
                    </a:lnTo>
                    <a:cubicBezTo>
                      <a:pt x="873508" y="769101"/>
                      <a:pt x="908847" y="733382"/>
                      <a:pt x="952926" y="733382"/>
                    </a:cubicBezTo>
                    <a:lnTo>
                      <a:pt x="952926" y="79418"/>
                    </a:lnTo>
                    <a:cubicBezTo>
                      <a:pt x="909227" y="79418"/>
                      <a:pt x="873508" y="44079"/>
                      <a:pt x="873508" y="0"/>
                    </a:cubicBezTo>
                    <a:close/>
                  </a:path>
                </a:pathLst>
              </a:custGeom>
              <a:solidFill>
                <a:srgbClr val="D0DBE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 txBox="1"/>
              <p:nvPr/>
            </p:nvSpPr>
            <p:spPr>
              <a:xfrm>
                <a:off x="38100" y="0"/>
                <a:ext cx="876726" cy="77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2"/>
            <p:cNvSpPr/>
            <p:nvPr/>
          </p:nvSpPr>
          <p:spPr>
            <a:xfrm>
              <a:off x="2670980" y="5120094"/>
              <a:ext cx="8417917" cy="224058"/>
            </a:xfrm>
            <a:custGeom>
              <a:rect b="b" l="l" r="r" t="t"/>
              <a:pathLst>
                <a:path extrusionOk="0" h="224058" w="8417917">
                  <a:moveTo>
                    <a:pt x="0" y="0"/>
                  </a:moveTo>
                  <a:lnTo>
                    <a:pt x="8417918" y="0"/>
                  </a:lnTo>
                  <a:lnTo>
                    <a:pt x="8417918" y="224058"/>
                  </a:lnTo>
                  <a:lnTo>
                    <a:pt x="0" y="2240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31727" r="-32061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5400000">
              <a:off x="1639637" y="5157794"/>
              <a:ext cx="10485985" cy="170397"/>
            </a:xfrm>
            <a:custGeom>
              <a:rect b="b" l="l" r="r" t="t"/>
              <a:pathLst>
                <a:path extrusionOk="0" h="170397" w="10485985">
                  <a:moveTo>
                    <a:pt x="0" y="0"/>
                  </a:moveTo>
                  <a:lnTo>
                    <a:pt x="10485985" y="0"/>
                  </a:lnTo>
                  <a:lnTo>
                    <a:pt x="10485985" y="170397"/>
                  </a:lnTo>
                  <a:lnTo>
                    <a:pt x="0" y="1703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" name="Google Shape;125;p2"/>
            <p:cNvGrpSpPr/>
            <p:nvPr/>
          </p:nvGrpSpPr>
          <p:grpSpPr>
            <a:xfrm>
              <a:off x="4527920" y="2628875"/>
              <a:ext cx="4758648" cy="4805661"/>
              <a:chOff x="0" y="0"/>
              <a:chExt cx="863752" cy="872286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0" y="0"/>
                <a:ext cx="863752" cy="872286"/>
              </a:xfrm>
              <a:custGeom>
                <a:rect b="b" l="l" r="r" t="t"/>
                <a:pathLst>
                  <a:path extrusionOk="0" h="872286" w="863752">
                    <a:moveTo>
                      <a:pt x="431876" y="0"/>
                    </a:moveTo>
                    <a:cubicBezTo>
                      <a:pt x="193358" y="0"/>
                      <a:pt x="0" y="195268"/>
                      <a:pt x="0" y="436143"/>
                    </a:cubicBezTo>
                    <a:cubicBezTo>
                      <a:pt x="0" y="677018"/>
                      <a:pt x="193358" y="872286"/>
                      <a:pt x="431876" y="872286"/>
                    </a:cubicBezTo>
                    <a:cubicBezTo>
                      <a:pt x="670395" y="872286"/>
                      <a:pt x="863752" y="677018"/>
                      <a:pt x="863752" y="436143"/>
                    </a:cubicBezTo>
                    <a:cubicBezTo>
                      <a:pt x="863752" y="195268"/>
                      <a:pt x="670395" y="0"/>
                      <a:pt x="4318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 txBox="1"/>
              <p:nvPr/>
            </p:nvSpPr>
            <p:spPr>
              <a:xfrm>
                <a:off x="80977" y="43677"/>
                <a:ext cx="701799" cy="746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2"/>
            <p:cNvSpPr/>
            <p:nvPr/>
          </p:nvSpPr>
          <p:spPr>
            <a:xfrm>
              <a:off x="5406190" y="3459789"/>
              <a:ext cx="2802085" cy="1300108"/>
            </a:xfrm>
            <a:custGeom>
              <a:rect b="b" l="l" r="r" t="t"/>
              <a:pathLst>
                <a:path extrusionOk="0" h="1300108" w="2802085">
                  <a:moveTo>
                    <a:pt x="0" y="0"/>
                  </a:moveTo>
                  <a:lnTo>
                    <a:pt x="2802084" y="0"/>
                  </a:lnTo>
                  <a:lnTo>
                    <a:pt x="2802084" y="1300108"/>
                  </a:lnTo>
                  <a:lnTo>
                    <a:pt x="0" y="13001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-8558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2"/>
            <p:cNvGrpSpPr/>
            <p:nvPr/>
          </p:nvGrpSpPr>
          <p:grpSpPr>
            <a:xfrm>
              <a:off x="3391920" y="8444957"/>
              <a:ext cx="6980940" cy="2041027"/>
              <a:chOff x="0" y="-38100"/>
              <a:chExt cx="989942" cy="289431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0" y="0"/>
                <a:ext cx="989942" cy="251331"/>
              </a:xfrm>
              <a:custGeom>
                <a:rect b="b" l="l" r="r" t="t"/>
                <a:pathLst>
                  <a:path extrusionOk="0" h="251331" w="989942">
                    <a:moveTo>
                      <a:pt x="31488" y="0"/>
                    </a:moveTo>
                    <a:lnTo>
                      <a:pt x="958454" y="0"/>
                    </a:lnTo>
                    <a:cubicBezTo>
                      <a:pt x="966805" y="0"/>
                      <a:pt x="974814" y="3317"/>
                      <a:pt x="980719" y="9223"/>
                    </a:cubicBezTo>
                    <a:cubicBezTo>
                      <a:pt x="986624" y="15128"/>
                      <a:pt x="989942" y="23137"/>
                      <a:pt x="989942" y="31488"/>
                    </a:cubicBezTo>
                    <a:lnTo>
                      <a:pt x="989942" y="219843"/>
                    </a:lnTo>
                    <a:cubicBezTo>
                      <a:pt x="989942" y="228194"/>
                      <a:pt x="986624" y="236203"/>
                      <a:pt x="980719" y="242108"/>
                    </a:cubicBezTo>
                    <a:cubicBezTo>
                      <a:pt x="974814" y="248013"/>
                      <a:pt x="966805" y="251331"/>
                      <a:pt x="958454" y="251331"/>
                    </a:cubicBezTo>
                    <a:lnTo>
                      <a:pt x="31488" y="251331"/>
                    </a:lnTo>
                    <a:cubicBezTo>
                      <a:pt x="23137" y="251331"/>
                      <a:pt x="15128" y="248013"/>
                      <a:pt x="9223" y="242108"/>
                    </a:cubicBezTo>
                    <a:cubicBezTo>
                      <a:pt x="3317" y="236203"/>
                      <a:pt x="0" y="228194"/>
                      <a:pt x="0" y="219843"/>
                    </a:cubicBezTo>
                    <a:lnTo>
                      <a:pt x="0" y="31488"/>
                    </a:lnTo>
                    <a:cubicBezTo>
                      <a:pt x="0" y="23137"/>
                      <a:pt x="3317" y="15128"/>
                      <a:pt x="9223" y="9223"/>
                    </a:cubicBezTo>
                    <a:cubicBezTo>
                      <a:pt x="15128" y="3317"/>
                      <a:pt x="23137" y="0"/>
                      <a:pt x="31488" y="0"/>
                    </a:cubicBezTo>
                    <a:close/>
                  </a:path>
                </a:pathLst>
              </a:custGeom>
              <a:solidFill>
                <a:srgbClr val="25467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 txBox="1"/>
              <p:nvPr/>
            </p:nvSpPr>
            <p:spPr>
              <a:xfrm>
                <a:off x="0" y="-38100"/>
                <a:ext cx="989942" cy="2894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2"/>
            <p:cNvSpPr/>
            <p:nvPr/>
          </p:nvSpPr>
          <p:spPr>
            <a:xfrm rot="5400000">
              <a:off x="3584199" y="9540821"/>
              <a:ext cx="1822915" cy="170397"/>
            </a:xfrm>
            <a:custGeom>
              <a:rect b="b" l="l" r="r" t="t"/>
              <a:pathLst>
                <a:path extrusionOk="0" h="170397" w="1822915">
                  <a:moveTo>
                    <a:pt x="0" y="0"/>
                  </a:moveTo>
                  <a:lnTo>
                    <a:pt x="1822915" y="0"/>
                  </a:lnTo>
                  <a:lnTo>
                    <a:pt x="1822915" y="170398"/>
                  </a:lnTo>
                  <a:lnTo>
                    <a:pt x="0" y="1703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475208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5400000">
              <a:off x="8413222" y="9541280"/>
              <a:ext cx="1821997" cy="170397"/>
            </a:xfrm>
            <a:custGeom>
              <a:rect b="b" l="l" r="r" t="t"/>
              <a:pathLst>
                <a:path extrusionOk="0" h="170397" w="1821997">
                  <a:moveTo>
                    <a:pt x="0" y="0"/>
                  </a:moveTo>
                  <a:lnTo>
                    <a:pt x="1821997" y="0"/>
                  </a:lnTo>
                  <a:lnTo>
                    <a:pt x="1821997" y="170398"/>
                  </a:lnTo>
                  <a:lnTo>
                    <a:pt x="0" y="1703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475506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" name="Google Shape;134;p2"/>
            <p:cNvGrpSpPr/>
            <p:nvPr/>
          </p:nvGrpSpPr>
          <p:grpSpPr>
            <a:xfrm>
              <a:off x="4219391" y="1154600"/>
              <a:ext cx="5428299" cy="886256"/>
              <a:chOff x="-216495" y="-38100"/>
              <a:chExt cx="2722552" cy="444500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-216495" y="0"/>
                <a:ext cx="2722552" cy="406400"/>
              </a:xfrm>
              <a:custGeom>
                <a:rect b="b" l="l" r="r" t="t"/>
                <a:pathLst>
                  <a:path extrusionOk="0" h="406400" w="2167462">
                    <a:moveTo>
                      <a:pt x="1964262" y="0"/>
                    </a:moveTo>
                    <a:cubicBezTo>
                      <a:pt x="2076486" y="0"/>
                      <a:pt x="2167462" y="90976"/>
                      <a:pt x="2167462" y="203200"/>
                    </a:cubicBezTo>
                    <a:cubicBezTo>
                      <a:pt x="2167462" y="315424"/>
                      <a:pt x="2076486" y="406400"/>
                      <a:pt x="196426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25467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 txBox="1"/>
              <p:nvPr/>
            </p:nvSpPr>
            <p:spPr>
              <a:xfrm>
                <a:off x="0" y="-38100"/>
                <a:ext cx="2167462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7" name="Google Shape;137;p2"/>
            <p:cNvSpPr txBox="1"/>
            <p:nvPr/>
          </p:nvSpPr>
          <p:spPr>
            <a:xfrm>
              <a:off x="5406191" y="3054631"/>
              <a:ext cx="2706975" cy="626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20">
                  <a:solidFill>
                    <a:srgbClr val="254676"/>
                  </a:solidFill>
                  <a:latin typeface="Arial"/>
                  <a:ea typeface="Arial"/>
                  <a:cs typeface="Arial"/>
                  <a:sym typeface="Arial"/>
                </a:rPr>
                <a:t>Propósito</a:t>
              </a:r>
              <a:endParaRPr b="1" sz="2720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4575467" y="4731322"/>
              <a:ext cx="4663555" cy="1973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45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“Fortalecemos un secto</a:t>
              </a:r>
              <a:r>
                <a:rPr lang="en-US" sz="1745" u="none" strike="noStrike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r de </a:t>
              </a:r>
              <a:endParaRPr/>
            </a:p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45" u="none" strike="noStrike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arrendamiento vehicular sólido </a:t>
              </a:r>
              <a:endParaRPr/>
            </a:p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45" u="none" strike="noStrike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y confiable, generando valor </a:t>
              </a:r>
              <a:endParaRPr/>
            </a:p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45" u="none" strike="noStrike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sostenible para empresas</a:t>
              </a:r>
              <a:endParaRPr/>
            </a:p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45" u="none" strike="noStrike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 y personas”</a:t>
              </a:r>
              <a:endParaRPr/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2666751" y="2167912"/>
              <a:ext cx="3487414" cy="894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1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62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Honesti</a:t>
              </a:r>
              <a:r>
                <a:rPr b="1" lang="en-US" sz="1962" u="none" strike="noStrike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dad y transparencia</a:t>
              </a:r>
              <a:endParaRPr/>
            </a:p>
          </p:txBody>
        </p:sp>
        <p:sp>
          <p:nvSpPr>
            <p:cNvPr id="140" name="Google Shape;140;p2"/>
            <p:cNvSpPr txBox="1"/>
            <p:nvPr/>
          </p:nvSpPr>
          <p:spPr>
            <a:xfrm>
              <a:off x="7763108" y="2157570"/>
              <a:ext cx="3487414" cy="894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1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62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Voc</a:t>
              </a:r>
              <a:r>
                <a:rPr b="1" lang="en-US" sz="1962" u="none" strike="noStrike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ación empresarial</a:t>
              </a:r>
              <a:endParaRPr/>
            </a:p>
          </p:txBody>
        </p:sp>
        <p:sp>
          <p:nvSpPr>
            <p:cNvPr id="141" name="Google Shape;141;p2"/>
            <p:cNvSpPr txBox="1"/>
            <p:nvPr/>
          </p:nvSpPr>
          <p:spPr>
            <a:xfrm>
              <a:off x="2666461" y="7377320"/>
              <a:ext cx="3487415" cy="894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1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62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Responsabili</a:t>
              </a:r>
              <a:r>
                <a:rPr b="1" lang="en-US" sz="1962" u="none" strike="noStrike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dad social</a:t>
              </a:r>
              <a:endParaRPr/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7344192" y="7651153"/>
              <a:ext cx="3487415" cy="438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1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62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Visió</a:t>
              </a:r>
              <a:r>
                <a:rPr b="1" lang="en-US" sz="1962" u="none" strike="noStrike">
                  <a:solidFill>
                    <a:srgbClr val="254676"/>
                  </a:solidFill>
                  <a:latin typeface="Open Sans"/>
                  <a:ea typeface="Open Sans"/>
                  <a:cs typeface="Open Sans"/>
                  <a:sym typeface="Open Sans"/>
                </a:rPr>
                <a:t>n gremial</a:t>
              </a:r>
              <a:endParaRPr/>
            </a:p>
          </p:txBody>
        </p:sp>
        <p:sp>
          <p:nvSpPr>
            <p:cNvPr id="143" name="Google Shape;143;p2"/>
            <p:cNvSpPr txBox="1"/>
            <p:nvPr/>
          </p:nvSpPr>
          <p:spPr>
            <a:xfrm>
              <a:off x="133875" y="249249"/>
              <a:ext cx="3487414" cy="1186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1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Gobie</a:t>
              </a:r>
              <a:r>
                <a:rPr b="1" lang="en-US" sz="2618" u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rno corporativo</a:t>
              </a:r>
              <a:endParaRPr/>
            </a:p>
          </p:txBody>
        </p:sp>
        <p:sp>
          <p:nvSpPr>
            <p:cNvPr id="144" name="Google Shape;144;p2"/>
            <p:cNvSpPr txBox="1"/>
            <p:nvPr/>
          </p:nvSpPr>
          <p:spPr>
            <a:xfrm>
              <a:off x="10151797" y="169022"/>
              <a:ext cx="3487414" cy="1186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1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Comités</a:t>
              </a:r>
              <a:r>
                <a:rPr b="1" lang="en-US" sz="2618" u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estratégicos</a:t>
              </a:r>
              <a:endParaRPr/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10300758" y="8651181"/>
              <a:ext cx="3487414" cy="1796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1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Interlocución</a:t>
              </a:r>
              <a:r>
                <a:rPr b="1" lang="en-US" sz="2618" u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con sectores clave</a:t>
              </a:r>
              <a:endParaRPr/>
            </a:p>
          </p:txBody>
        </p:sp>
        <p:sp>
          <p:nvSpPr>
            <p:cNvPr id="146" name="Google Shape;146;p2"/>
            <p:cNvSpPr txBox="1"/>
            <p:nvPr/>
          </p:nvSpPr>
          <p:spPr>
            <a:xfrm>
              <a:off x="133875" y="9003955"/>
              <a:ext cx="3487414" cy="1186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1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Alianzas estr</a:t>
              </a:r>
              <a:r>
                <a:rPr b="1" lang="en-US" sz="2618" u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atégicas</a:t>
              </a:r>
              <a:endParaRPr/>
            </a:p>
          </p:txBody>
        </p:sp>
        <p:sp>
          <p:nvSpPr>
            <p:cNvPr id="147" name="Google Shape;147;p2"/>
            <p:cNvSpPr txBox="1"/>
            <p:nvPr/>
          </p:nvSpPr>
          <p:spPr>
            <a:xfrm>
              <a:off x="4787290" y="8977744"/>
              <a:ext cx="4185298" cy="1186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1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Capacitación</a:t>
              </a:r>
              <a:r>
                <a:rPr b="1" lang="en-US" sz="2618" u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y profesionalización</a:t>
              </a:r>
              <a:endParaRPr/>
            </a:p>
          </p:txBody>
        </p:sp>
        <p:sp>
          <p:nvSpPr>
            <p:cNvPr id="148" name="Google Shape;148;p2"/>
            <p:cNvSpPr txBox="1"/>
            <p:nvPr/>
          </p:nvSpPr>
          <p:spPr>
            <a:xfrm>
              <a:off x="55140" y="4498029"/>
              <a:ext cx="2615840" cy="1186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1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Relaciones</a:t>
              </a:r>
              <a:r>
                <a:rPr b="1" lang="en-US" sz="2618" u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públicas</a:t>
              </a:r>
              <a:endParaRPr/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11088898" y="4802653"/>
              <a:ext cx="2615840" cy="577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1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Evento</a:t>
              </a:r>
              <a:r>
                <a:rPr b="1" lang="en-US" sz="2618" u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endParaRPr/>
            </a:p>
          </p:txBody>
        </p:sp>
        <p:sp>
          <p:nvSpPr>
            <p:cNvPr id="150" name="Google Shape;150;p2"/>
            <p:cNvSpPr txBox="1"/>
            <p:nvPr/>
          </p:nvSpPr>
          <p:spPr>
            <a:xfrm>
              <a:off x="4219392" y="1368659"/>
              <a:ext cx="5316295" cy="493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8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Valores y Comportamientos</a:t>
              </a:r>
              <a:endParaRPr b="1" sz="2181" u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1" name="Google Shape;151;p2"/>
          <p:cNvGrpSpPr/>
          <p:nvPr/>
        </p:nvGrpSpPr>
        <p:grpSpPr>
          <a:xfrm rot="-5400000">
            <a:off x="2127837" y="8254218"/>
            <a:ext cx="2983072" cy="607718"/>
            <a:chOff x="-432379" y="5125899"/>
            <a:chExt cx="4071224" cy="607718"/>
          </a:xfrm>
        </p:grpSpPr>
        <p:sp>
          <p:nvSpPr>
            <p:cNvPr id="152" name="Google Shape;152;p2"/>
            <p:cNvSpPr/>
            <p:nvPr/>
          </p:nvSpPr>
          <p:spPr>
            <a:xfrm>
              <a:off x="-432379" y="5125899"/>
              <a:ext cx="4071224" cy="607718"/>
            </a:xfrm>
            <a:custGeom>
              <a:rect b="b" l="l" r="r" t="t"/>
              <a:pathLst>
                <a:path extrusionOk="0" h="406400" w="2167462">
                  <a:moveTo>
                    <a:pt x="1964262" y="0"/>
                  </a:moveTo>
                  <a:cubicBezTo>
                    <a:pt x="2076486" y="0"/>
                    <a:pt x="2167462" y="90976"/>
                    <a:pt x="2167462" y="203200"/>
                  </a:cubicBezTo>
                  <a:cubicBezTo>
                    <a:pt x="2167462" y="315424"/>
                    <a:pt x="2076486" y="406400"/>
                    <a:pt x="196426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546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 txBox="1"/>
            <p:nvPr/>
          </p:nvSpPr>
          <p:spPr>
            <a:xfrm>
              <a:off x="-432378" y="5229469"/>
              <a:ext cx="3987221" cy="370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81" u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Marco de Trabajo</a:t>
              </a:r>
              <a:endParaRPr b="1" sz="2181" u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/>
          <p:nvPr/>
        </p:nvSpPr>
        <p:spPr>
          <a:xfrm>
            <a:off x="-3463544" y="-2077262"/>
            <a:ext cx="15766084" cy="3952560"/>
          </a:xfrm>
          <a:custGeom>
            <a:rect b="b" l="l" r="r" t="t"/>
            <a:pathLst>
              <a:path extrusionOk="0" h="3952560" w="15766084">
                <a:moveTo>
                  <a:pt x="0" y="0"/>
                </a:moveTo>
                <a:lnTo>
                  <a:pt x="15766084" y="0"/>
                </a:lnTo>
                <a:lnTo>
                  <a:pt x="15766084" y="3952561"/>
                </a:lnTo>
                <a:lnTo>
                  <a:pt x="0" y="3952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43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0" y="-100982"/>
            <a:ext cx="3337238" cy="1840958"/>
            <a:chOff x="0" y="0"/>
            <a:chExt cx="4449650" cy="2454610"/>
          </a:xfrm>
        </p:grpSpPr>
        <p:sp>
          <p:nvSpPr>
            <p:cNvPr id="164" name="Google Shape;164;p3"/>
            <p:cNvSpPr/>
            <p:nvPr/>
          </p:nvSpPr>
          <p:spPr>
            <a:xfrm>
              <a:off x="1683276" y="404044"/>
              <a:ext cx="2766374" cy="1646522"/>
            </a:xfrm>
            <a:custGeom>
              <a:rect b="b" l="l" r="r" t="t"/>
              <a:pathLst>
                <a:path extrusionOk="0" h="1646522" w="2766374">
                  <a:moveTo>
                    <a:pt x="0" y="0"/>
                  </a:moveTo>
                  <a:lnTo>
                    <a:pt x="2766373" y="0"/>
                  </a:lnTo>
                  <a:lnTo>
                    <a:pt x="2766373" y="1646522"/>
                  </a:lnTo>
                  <a:lnTo>
                    <a:pt x="0" y="16465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3777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" name="Google Shape;165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2454610" cy="245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3"/>
          <p:cNvGrpSpPr/>
          <p:nvPr/>
        </p:nvGrpSpPr>
        <p:grpSpPr>
          <a:xfrm>
            <a:off x="6308391" y="2267893"/>
            <a:ext cx="5670966" cy="2239203"/>
            <a:chOff x="76407" y="76407"/>
            <a:chExt cx="7561288" cy="2985604"/>
          </a:xfrm>
        </p:grpSpPr>
        <p:sp>
          <p:nvSpPr>
            <p:cNvPr id="167" name="Google Shape;167;p3"/>
            <p:cNvSpPr/>
            <p:nvPr/>
          </p:nvSpPr>
          <p:spPr>
            <a:xfrm>
              <a:off x="89797" y="94152"/>
              <a:ext cx="1461204" cy="1533476"/>
            </a:xfrm>
            <a:custGeom>
              <a:rect b="b" l="l" r="r" t="t"/>
              <a:pathLst>
                <a:path extrusionOk="0" h="1274445" w="1214374">
                  <a:moveTo>
                    <a:pt x="893953" y="1274445"/>
                  </a:moveTo>
                  <a:lnTo>
                    <a:pt x="810260" y="1001395"/>
                  </a:lnTo>
                  <a:lnTo>
                    <a:pt x="526161" y="1001395"/>
                  </a:lnTo>
                  <a:lnTo>
                    <a:pt x="595376" y="772033"/>
                  </a:lnTo>
                  <a:lnTo>
                    <a:pt x="737362" y="770255"/>
                  </a:lnTo>
                  <a:cubicBezTo>
                    <a:pt x="713105" y="688975"/>
                    <a:pt x="687324" y="608203"/>
                    <a:pt x="660019" y="528193"/>
                  </a:cubicBezTo>
                  <a:cubicBezTo>
                    <a:pt x="632714" y="448183"/>
                    <a:pt x="614172" y="365506"/>
                    <a:pt x="604520" y="280670"/>
                  </a:cubicBezTo>
                  <a:cubicBezTo>
                    <a:pt x="598424" y="311023"/>
                    <a:pt x="592328" y="341122"/>
                    <a:pt x="586232" y="370713"/>
                  </a:cubicBezTo>
                  <a:cubicBezTo>
                    <a:pt x="580136" y="400304"/>
                    <a:pt x="572262" y="430530"/>
                    <a:pt x="562610" y="460883"/>
                  </a:cubicBezTo>
                  <a:lnTo>
                    <a:pt x="324104" y="1274445"/>
                  </a:lnTo>
                  <a:lnTo>
                    <a:pt x="0" y="1274445"/>
                  </a:lnTo>
                  <a:lnTo>
                    <a:pt x="438785" y="0"/>
                  </a:lnTo>
                  <a:lnTo>
                    <a:pt x="766445" y="0"/>
                  </a:lnTo>
                  <a:lnTo>
                    <a:pt x="1214374" y="1274445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" name="Google Shape;168;p3"/>
            <p:cNvGrpSpPr/>
            <p:nvPr/>
          </p:nvGrpSpPr>
          <p:grpSpPr>
            <a:xfrm>
              <a:off x="1763385" y="93782"/>
              <a:ext cx="1559768" cy="1533939"/>
              <a:chOff x="63500" y="63500"/>
              <a:chExt cx="1296289" cy="1274826"/>
            </a:xfrm>
          </p:grpSpPr>
          <p:sp>
            <p:nvSpPr>
              <p:cNvPr id="169" name="Google Shape;169;p3"/>
              <p:cNvSpPr/>
              <p:nvPr/>
            </p:nvSpPr>
            <p:spPr>
              <a:xfrm>
                <a:off x="63500" y="63881"/>
                <a:ext cx="1296289" cy="1274318"/>
              </a:xfrm>
              <a:custGeom>
                <a:rect b="b" l="l" r="r" t="t"/>
                <a:pathLst>
                  <a:path extrusionOk="0" h="1274318" w="1296289">
                    <a:moveTo>
                      <a:pt x="1030478" y="0"/>
                    </a:moveTo>
                    <a:lnTo>
                      <a:pt x="1296289" y="0"/>
                    </a:lnTo>
                    <a:lnTo>
                      <a:pt x="1296289" y="1274318"/>
                    </a:lnTo>
                    <a:lnTo>
                      <a:pt x="1030478" y="1274318"/>
                    </a:lnTo>
                    <a:close/>
                    <a:moveTo>
                      <a:pt x="0" y="0"/>
                    </a:moveTo>
                    <a:lnTo>
                      <a:pt x="267589" y="0"/>
                    </a:lnTo>
                    <a:lnTo>
                      <a:pt x="267589" y="1274318"/>
                    </a:lnTo>
                    <a:lnTo>
                      <a:pt x="0" y="1274318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449453" y="63500"/>
                <a:ext cx="524383" cy="1274826"/>
              </a:xfrm>
              <a:custGeom>
                <a:rect b="b" l="l" r="r" t="t"/>
                <a:pathLst>
                  <a:path extrusionOk="0" h="1274826" w="524383">
                    <a:moveTo>
                      <a:pt x="502539" y="254"/>
                    </a:moveTo>
                    <a:lnTo>
                      <a:pt x="524383" y="254"/>
                    </a:lnTo>
                    <a:lnTo>
                      <a:pt x="524383" y="455676"/>
                    </a:lnTo>
                    <a:lnTo>
                      <a:pt x="406019" y="1274826"/>
                    </a:lnTo>
                    <a:lnTo>
                      <a:pt x="118364" y="1274826"/>
                    </a:lnTo>
                    <a:lnTo>
                      <a:pt x="0" y="455676"/>
                    </a:lnTo>
                    <a:lnTo>
                      <a:pt x="0" y="254"/>
                    </a:lnTo>
                    <a:lnTo>
                      <a:pt x="18796" y="0"/>
                    </a:lnTo>
                    <a:lnTo>
                      <a:pt x="262128" y="970661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3"/>
            <p:cNvGrpSpPr/>
            <p:nvPr/>
          </p:nvGrpSpPr>
          <p:grpSpPr>
            <a:xfrm>
              <a:off x="598982" y="2104315"/>
              <a:ext cx="2969317" cy="419628"/>
              <a:chOff x="63500" y="63500"/>
              <a:chExt cx="2467737" cy="348742"/>
            </a:xfrm>
          </p:grpSpPr>
          <p:sp>
            <p:nvSpPr>
              <p:cNvPr id="172" name="Google Shape;172;p3"/>
              <p:cNvSpPr/>
              <p:nvPr/>
            </p:nvSpPr>
            <p:spPr>
              <a:xfrm>
                <a:off x="63500" y="147193"/>
                <a:ext cx="232029" cy="260731"/>
              </a:xfrm>
              <a:custGeom>
                <a:rect b="b" l="l" r="r" t="t"/>
                <a:pathLst>
                  <a:path extrusionOk="0" h="260731" w="232029">
                    <a:moveTo>
                      <a:pt x="160528" y="160147"/>
                    </a:moveTo>
                    <a:lnTo>
                      <a:pt x="119634" y="49022"/>
                    </a:lnTo>
                    <a:cubicBezTo>
                      <a:pt x="118237" y="45339"/>
                      <a:pt x="116967" y="39497"/>
                      <a:pt x="115570" y="31496"/>
                    </a:cubicBezTo>
                    <a:lnTo>
                      <a:pt x="114808" y="31496"/>
                    </a:lnTo>
                    <a:cubicBezTo>
                      <a:pt x="113538" y="38862"/>
                      <a:pt x="112141" y="44704"/>
                      <a:pt x="110617" y="49022"/>
                    </a:cubicBezTo>
                    <a:lnTo>
                      <a:pt x="70231" y="160147"/>
                    </a:lnTo>
                    <a:close/>
                    <a:moveTo>
                      <a:pt x="232029" y="260731"/>
                    </a:moveTo>
                    <a:lnTo>
                      <a:pt x="198247" y="260731"/>
                    </a:lnTo>
                    <a:lnTo>
                      <a:pt x="170561" y="187579"/>
                    </a:lnTo>
                    <a:lnTo>
                      <a:pt x="59944" y="187579"/>
                    </a:lnTo>
                    <a:lnTo>
                      <a:pt x="34036" y="260731"/>
                    </a:lnTo>
                    <a:lnTo>
                      <a:pt x="0" y="260731"/>
                    </a:lnTo>
                    <a:lnTo>
                      <a:pt x="100076" y="0"/>
                    </a:lnTo>
                    <a:lnTo>
                      <a:pt x="131699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58775" y="142875"/>
                <a:ext cx="158115" cy="269367"/>
              </a:xfrm>
              <a:custGeom>
                <a:rect b="b" l="l" r="r" t="t"/>
                <a:pathLst>
                  <a:path extrusionOk="0" h="269367" w="158115">
                    <a:moveTo>
                      <a:pt x="127" y="254508"/>
                    </a:moveTo>
                    <a:lnTo>
                      <a:pt x="127" y="218567"/>
                    </a:lnTo>
                    <a:cubicBezTo>
                      <a:pt x="4191" y="222123"/>
                      <a:pt x="9144" y="225425"/>
                      <a:pt x="14986" y="228346"/>
                    </a:cubicBezTo>
                    <a:cubicBezTo>
                      <a:pt x="20828" y="231267"/>
                      <a:pt x="26797" y="233680"/>
                      <a:pt x="33147" y="235712"/>
                    </a:cubicBezTo>
                    <a:cubicBezTo>
                      <a:pt x="39497" y="237744"/>
                      <a:pt x="45974" y="239268"/>
                      <a:pt x="52324" y="240284"/>
                    </a:cubicBezTo>
                    <a:cubicBezTo>
                      <a:pt x="58674" y="241300"/>
                      <a:pt x="64643" y="241935"/>
                      <a:pt x="70104" y="241935"/>
                    </a:cubicBezTo>
                    <a:cubicBezTo>
                      <a:pt x="88900" y="241935"/>
                      <a:pt x="102997" y="238506"/>
                      <a:pt x="112268" y="231521"/>
                    </a:cubicBezTo>
                    <a:cubicBezTo>
                      <a:pt x="121539" y="224536"/>
                      <a:pt x="126238" y="214503"/>
                      <a:pt x="126238" y="201422"/>
                    </a:cubicBezTo>
                    <a:cubicBezTo>
                      <a:pt x="126238" y="194437"/>
                      <a:pt x="124714" y="188214"/>
                      <a:pt x="121539" y="183007"/>
                    </a:cubicBezTo>
                    <a:cubicBezTo>
                      <a:pt x="118364" y="177800"/>
                      <a:pt x="114173" y="172974"/>
                      <a:pt x="108712" y="168783"/>
                    </a:cubicBezTo>
                    <a:cubicBezTo>
                      <a:pt x="103251" y="164592"/>
                      <a:pt x="96774" y="160401"/>
                      <a:pt x="89281" y="156464"/>
                    </a:cubicBezTo>
                    <a:cubicBezTo>
                      <a:pt x="81788" y="152527"/>
                      <a:pt x="73787" y="148336"/>
                      <a:pt x="65151" y="144018"/>
                    </a:cubicBezTo>
                    <a:cubicBezTo>
                      <a:pt x="56007" y="139446"/>
                      <a:pt x="47625" y="134747"/>
                      <a:pt x="39751" y="130048"/>
                    </a:cubicBezTo>
                    <a:cubicBezTo>
                      <a:pt x="31877" y="125349"/>
                      <a:pt x="25019" y="120142"/>
                      <a:pt x="19177" y="114427"/>
                    </a:cubicBezTo>
                    <a:cubicBezTo>
                      <a:pt x="13335" y="108712"/>
                      <a:pt x="8763" y="102235"/>
                      <a:pt x="5461" y="94996"/>
                    </a:cubicBezTo>
                    <a:cubicBezTo>
                      <a:pt x="2159" y="87757"/>
                      <a:pt x="381" y="79248"/>
                      <a:pt x="381" y="69596"/>
                    </a:cubicBezTo>
                    <a:cubicBezTo>
                      <a:pt x="381" y="57658"/>
                      <a:pt x="3048" y="47371"/>
                      <a:pt x="8255" y="38608"/>
                    </a:cubicBezTo>
                    <a:cubicBezTo>
                      <a:pt x="13462" y="29845"/>
                      <a:pt x="20320" y="22606"/>
                      <a:pt x="28829" y="16891"/>
                    </a:cubicBezTo>
                    <a:cubicBezTo>
                      <a:pt x="37338" y="11176"/>
                      <a:pt x="46990" y="6985"/>
                      <a:pt x="57912" y="4191"/>
                    </a:cubicBezTo>
                    <a:cubicBezTo>
                      <a:pt x="68834" y="1397"/>
                      <a:pt x="79883" y="0"/>
                      <a:pt x="91059" y="0"/>
                    </a:cubicBezTo>
                    <a:cubicBezTo>
                      <a:pt x="116713" y="0"/>
                      <a:pt x="135509" y="3048"/>
                      <a:pt x="147193" y="9271"/>
                    </a:cubicBezTo>
                    <a:lnTo>
                      <a:pt x="147193" y="43688"/>
                    </a:lnTo>
                    <a:cubicBezTo>
                      <a:pt x="131826" y="33020"/>
                      <a:pt x="112014" y="27686"/>
                      <a:pt x="87884" y="27686"/>
                    </a:cubicBezTo>
                    <a:cubicBezTo>
                      <a:pt x="81153" y="27686"/>
                      <a:pt x="74549" y="28321"/>
                      <a:pt x="67818" y="29718"/>
                    </a:cubicBezTo>
                    <a:cubicBezTo>
                      <a:pt x="61087" y="31115"/>
                      <a:pt x="55245" y="33401"/>
                      <a:pt x="50038" y="36576"/>
                    </a:cubicBezTo>
                    <a:cubicBezTo>
                      <a:pt x="44831" y="39751"/>
                      <a:pt x="40513" y="43815"/>
                      <a:pt x="37338" y="48768"/>
                    </a:cubicBezTo>
                    <a:cubicBezTo>
                      <a:pt x="34163" y="53721"/>
                      <a:pt x="32385" y="59817"/>
                      <a:pt x="32385" y="66929"/>
                    </a:cubicBezTo>
                    <a:cubicBezTo>
                      <a:pt x="32385" y="73660"/>
                      <a:pt x="33655" y="79375"/>
                      <a:pt x="36068" y="84201"/>
                    </a:cubicBezTo>
                    <a:cubicBezTo>
                      <a:pt x="38481" y="89027"/>
                      <a:pt x="42164" y="93472"/>
                      <a:pt x="47117" y="97409"/>
                    </a:cubicBezTo>
                    <a:cubicBezTo>
                      <a:pt x="52070" y="101346"/>
                      <a:pt x="57912" y="105283"/>
                      <a:pt x="64897" y="109093"/>
                    </a:cubicBezTo>
                    <a:cubicBezTo>
                      <a:pt x="71882" y="112903"/>
                      <a:pt x="79883" y="116967"/>
                      <a:pt x="89027" y="121412"/>
                    </a:cubicBezTo>
                    <a:cubicBezTo>
                      <a:pt x="98425" y="126111"/>
                      <a:pt x="107188" y="130937"/>
                      <a:pt x="115570" y="136017"/>
                    </a:cubicBezTo>
                    <a:cubicBezTo>
                      <a:pt x="123952" y="141097"/>
                      <a:pt x="131318" y="146812"/>
                      <a:pt x="137541" y="152908"/>
                    </a:cubicBezTo>
                    <a:cubicBezTo>
                      <a:pt x="143764" y="159004"/>
                      <a:pt x="148844" y="165989"/>
                      <a:pt x="152527" y="173482"/>
                    </a:cubicBezTo>
                    <a:cubicBezTo>
                      <a:pt x="156210" y="180975"/>
                      <a:pt x="158115" y="189611"/>
                      <a:pt x="158115" y="199263"/>
                    </a:cubicBezTo>
                    <a:cubicBezTo>
                      <a:pt x="158115" y="212090"/>
                      <a:pt x="155575" y="223012"/>
                      <a:pt x="150495" y="231902"/>
                    </a:cubicBezTo>
                    <a:cubicBezTo>
                      <a:pt x="145415" y="240792"/>
                      <a:pt x="138684" y="248031"/>
                      <a:pt x="130175" y="253619"/>
                    </a:cubicBezTo>
                    <a:cubicBezTo>
                      <a:pt x="121666" y="259207"/>
                      <a:pt x="111760" y="263271"/>
                      <a:pt x="100584" y="265684"/>
                    </a:cubicBezTo>
                    <a:cubicBezTo>
                      <a:pt x="89408" y="268097"/>
                      <a:pt x="77724" y="269367"/>
                      <a:pt x="65278" y="269367"/>
                    </a:cubicBezTo>
                    <a:cubicBezTo>
                      <a:pt x="61087" y="269367"/>
                      <a:pt x="56007" y="268986"/>
                      <a:pt x="50038" y="268351"/>
                    </a:cubicBezTo>
                    <a:cubicBezTo>
                      <a:pt x="44069" y="267716"/>
                      <a:pt x="37846" y="266700"/>
                      <a:pt x="31496" y="265430"/>
                    </a:cubicBezTo>
                    <a:cubicBezTo>
                      <a:pt x="25146" y="264160"/>
                      <a:pt x="19177" y="262636"/>
                      <a:pt x="13589" y="260731"/>
                    </a:cubicBezTo>
                    <a:cubicBezTo>
                      <a:pt x="8001" y="258826"/>
                      <a:pt x="3429" y="256794"/>
                      <a:pt x="0" y="254508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589280" y="142621"/>
                <a:ext cx="246634" cy="269621"/>
              </a:xfrm>
              <a:custGeom>
                <a:rect b="b" l="l" r="r" t="t"/>
                <a:pathLst>
                  <a:path extrusionOk="0" h="269621" w="246634">
                    <a:moveTo>
                      <a:pt x="124206" y="27813"/>
                    </a:moveTo>
                    <a:cubicBezTo>
                      <a:pt x="96774" y="27813"/>
                      <a:pt x="74549" y="37719"/>
                      <a:pt x="57531" y="57404"/>
                    </a:cubicBezTo>
                    <a:cubicBezTo>
                      <a:pt x="40513" y="77089"/>
                      <a:pt x="31877" y="103124"/>
                      <a:pt x="31877" y="135255"/>
                    </a:cubicBezTo>
                    <a:cubicBezTo>
                      <a:pt x="31877" y="167386"/>
                      <a:pt x="40259" y="193167"/>
                      <a:pt x="56896" y="212852"/>
                    </a:cubicBezTo>
                    <a:cubicBezTo>
                      <a:pt x="73533" y="232537"/>
                      <a:pt x="95250" y="242189"/>
                      <a:pt x="122047" y="242189"/>
                    </a:cubicBezTo>
                    <a:cubicBezTo>
                      <a:pt x="150622" y="242189"/>
                      <a:pt x="173228" y="232791"/>
                      <a:pt x="189738" y="214249"/>
                    </a:cubicBezTo>
                    <a:cubicBezTo>
                      <a:pt x="206248" y="195707"/>
                      <a:pt x="214503" y="169418"/>
                      <a:pt x="214503" y="135890"/>
                    </a:cubicBezTo>
                    <a:cubicBezTo>
                      <a:pt x="214503" y="101473"/>
                      <a:pt x="206502" y="74803"/>
                      <a:pt x="190500" y="56007"/>
                    </a:cubicBezTo>
                    <a:cubicBezTo>
                      <a:pt x="174498" y="37211"/>
                      <a:pt x="152400" y="27813"/>
                      <a:pt x="124333" y="27813"/>
                    </a:cubicBezTo>
                    <a:moveTo>
                      <a:pt x="122174" y="269621"/>
                    </a:moveTo>
                    <a:cubicBezTo>
                      <a:pt x="85217" y="269621"/>
                      <a:pt x="55626" y="257429"/>
                      <a:pt x="33401" y="233045"/>
                    </a:cubicBezTo>
                    <a:cubicBezTo>
                      <a:pt x="11176" y="208661"/>
                      <a:pt x="0" y="177038"/>
                      <a:pt x="0" y="137922"/>
                    </a:cubicBezTo>
                    <a:cubicBezTo>
                      <a:pt x="0" y="96012"/>
                      <a:pt x="11303" y="62484"/>
                      <a:pt x="34036" y="37465"/>
                    </a:cubicBezTo>
                    <a:cubicBezTo>
                      <a:pt x="56769" y="12446"/>
                      <a:pt x="87503" y="0"/>
                      <a:pt x="126619" y="0"/>
                    </a:cubicBezTo>
                    <a:cubicBezTo>
                      <a:pt x="162560" y="0"/>
                      <a:pt x="191643" y="12065"/>
                      <a:pt x="213614" y="36449"/>
                    </a:cubicBezTo>
                    <a:cubicBezTo>
                      <a:pt x="235585" y="60833"/>
                      <a:pt x="246634" y="92329"/>
                      <a:pt x="246634" y="131572"/>
                    </a:cubicBezTo>
                    <a:cubicBezTo>
                      <a:pt x="246634" y="174117"/>
                      <a:pt x="235331" y="207772"/>
                      <a:pt x="212852" y="232537"/>
                    </a:cubicBezTo>
                    <a:cubicBezTo>
                      <a:pt x="190373" y="257302"/>
                      <a:pt x="160147" y="269621"/>
                      <a:pt x="122301" y="269621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907034" y="142748"/>
                <a:ext cx="194691" cy="269494"/>
              </a:xfrm>
              <a:custGeom>
                <a:rect b="b" l="l" r="r" t="t"/>
                <a:pathLst>
                  <a:path extrusionOk="0" h="269494" w="194691">
                    <a:moveTo>
                      <a:pt x="194691" y="254254"/>
                    </a:moveTo>
                    <a:cubicBezTo>
                      <a:pt x="175387" y="264414"/>
                      <a:pt x="151384" y="269494"/>
                      <a:pt x="122682" y="269494"/>
                    </a:cubicBezTo>
                    <a:cubicBezTo>
                      <a:pt x="85598" y="269494"/>
                      <a:pt x="55880" y="257556"/>
                      <a:pt x="33528" y="233680"/>
                    </a:cubicBezTo>
                    <a:cubicBezTo>
                      <a:pt x="11176" y="209804"/>
                      <a:pt x="0" y="178435"/>
                      <a:pt x="0" y="139700"/>
                    </a:cubicBezTo>
                    <a:cubicBezTo>
                      <a:pt x="0" y="97917"/>
                      <a:pt x="12573" y="64262"/>
                      <a:pt x="37592" y="38608"/>
                    </a:cubicBezTo>
                    <a:cubicBezTo>
                      <a:pt x="62611" y="12954"/>
                      <a:pt x="94488" y="0"/>
                      <a:pt x="133096" y="0"/>
                    </a:cubicBezTo>
                    <a:cubicBezTo>
                      <a:pt x="157861" y="0"/>
                      <a:pt x="178308" y="3556"/>
                      <a:pt x="194564" y="10795"/>
                    </a:cubicBezTo>
                    <a:lnTo>
                      <a:pt x="194564" y="43307"/>
                    </a:lnTo>
                    <a:cubicBezTo>
                      <a:pt x="175895" y="32893"/>
                      <a:pt x="155321" y="27686"/>
                      <a:pt x="132715" y="27686"/>
                    </a:cubicBezTo>
                    <a:cubicBezTo>
                      <a:pt x="102743" y="27686"/>
                      <a:pt x="78486" y="37719"/>
                      <a:pt x="59817" y="57658"/>
                    </a:cubicBezTo>
                    <a:cubicBezTo>
                      <a:pt x="41148" y="77597"/>
                      <a:pt x="31877" y="104394"/>
                      <a:pt x="31877" y="137795"/>
                    </a:cubicBezTo>
                    <a:cubicBezTo>
                      <a:pt x="31877" y="169545"/>
                      <a:pt x="40640" y="194818"/>
                      <a:pt x="58039" y="213741"/>
                    </a:cubicBezTo>
                    <a:cubicBezTo>
                      <a:pt x="75438" y="232664"/>
                      <a:pt x="98298" y="242062"/>
                      <a:pt x="126492" y="242062"/>
                    </a:cubicBezTo>
                    <a:cubicBezTo>
                      <a:pt x="152654" y="242062"/>
                      <a:pt x="175387" y="236220"/>
                      <a:pt x="194437" y="224663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1192149" y="147193"/>
                <a:ext cx="30480" cy="260731"/>
              </a:xfrm>
              <a:custGeom>
                <a:rect b="b" l="l" r="r" t="t"/>
                <a:pathLst>
                  <a:path extrusionOk="0" h="260731" w="30480">
                    <a:moveTo>
                      <a:pt x="30480" y="260731"/>
                    </a:moveTo>
                    <a:lnTo>
                      <a:pt x="0" y="260731"/>
                    </a:lnTo>
                    <a:lnTo>
                      <a:pt x="0" y="0"/>
                    </a:lnTo>
                    <a:lnTo>
                      <a:pt x="3048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1298194" y="147193"/>
                <a:ext cx="232156" cy="260731"/>
              </a:xfrm>
              <a:custGeom>
                <a:rect b="b" l="l" r="r" t="t"/>
                <a:pathLst>
                  <a:path extrusionOk="0" h="260731" w="232156">
                    <a:moveTo>
                      <a:pt x="160655" y="160147"/>
                    </a:moveTo>
                    <a:lnTo>
                      <a:pt x="119761" y="49022"/>
                    </a:lnTo>
                    <a:cubicBezTo>
                      <a:pt x="118491" y="45339"/>
                      <a:pt x="117094" y="39497"/>
                      <a:pt x="115824" y="31496"/>
                    </a:cubicBezTo>
                    <a:lnTo>
                      <a:pt x="115062" y="31496"/>
                    </a:lnTo>
                    <a:cubicBezTo>
                      <a:pt x="113792" y="38862"/>
                      <a:pt x="112395" y="44704"/>
                      <a:pt x="110871" y="49022"/>
                    </a:cubicBezTo>
                    <a:lnTo>
                      <a:pt x="70358" y="160147"/>
                    </a:lnTo>
                    <a:close/>
                    <a:moveTo>
                      <a:pt x="232156" y="260731"/>
                    </a:moveTo>
                    <a:lnTo>
                      <a:pt x="198374" y="260731"/>
                    </a:lnTo>
                    <a:lnTo>
                      <a:pt x="170688" y="187579"/>
                    </a:lnTo>
                    <a:lnTo>
                      <a:pt x="60071" y="187579"/>
                    </a:lnTo>
                    <a:lnTo>
                      <a:pt x="34036" y="260731"/>
                    </a:lnTo>
                    <a:lnTo>
                      <a:pt x="0" y="260731"/>
                    </a:lnTo>
                    <a:lnTo>
                      <a:pt x="99949" y="0"/>
                    </a:lnTo>
                    <a:lnTo>
                      <a:pt x="131572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581404" y="142748"/>
                <a:ext cx="194691" cy="269494"/>
              </a:xfrm>
              <a:custGeom>
                <a:rect b="b" l="l" r="r" t="t"/>
                <a:pathLst>
                  <a:path extrusionOk="0" h="269494" w="194691">
                    <a:moveTo>
                      <a:pt x="194691" y="254254"/>
                    </a:moveTo>
                    <a:cubicBezTo>
                      <a:pt x="175387" y="264414"/>
                      <a:pt x="151384" y="269494"/>
                      <a:pt x="122682" y="269494"/>
                    </a:cubicBezTo>
                    <a:cubicBezTo>
                      <a:pt x="85598" y="269494"/>
                      <a:pt x="55880" y="257556"/>
                      <a:pt x="33528" y="233680"/>
                    </a:cubicBezTo>
                    <a:cubicBezTo>
                      <a:pt x="11176" y="209804"/>
                      <a:pt x="0" y="178435"/>
                      <a:pt x="0" y="139700"/>
                    </a:cubicBezTo>
                    <a:cubicBezTo>
                      <a:pt x="0" y="97917"/>
                      <a:pt x="12573" y="64262"/>
                      <a:pt x="37592" y="38608"/>
                    </a:cubicBezTo>
                    <a:cubicBezTo>
                      <a:pt x="62611" y="12954"/>
                      <a:pt x="94488" y="0"/>
                      <a:pt x="133096" y="0"/>
                    </a:cubicBezTo>
                    <a:cubicBezTo>
                      <a:pt x="157861" y="0"/>
                      <a:pt x="178308" y="3556"/>
                      <a:pt x="194564" y="10795"/>
                    </a:cubicBezTo>
                    <a:lnTo>
                      <a:pt x="194564" y="43307"/>
                    </a:lnTo>
                    <a:cubicBezTo>
                      <a:pt x="175895" y="32893"/>
                      <a:pt x="155321" y="27686"/>
                      <a:pt x="132715" y="27686"/>
                    </a:cubicBezTo>
                    <a:cubicBezTo>
                      <a:pt x="102743" y="27686"/>
                      <a:pt x="78486" y="37719"/>
                      <a:pt x="59817" y="57658"/>
                    </a:cubicBezTo>
                    <a:cubicBezTo>
                      <a:pt x="41148" y="77597"/>
                      <a:pt x="31877" y="104394"/>
                      <a:pt x="31877" y="137795"/>
                    </a:cubicBezTo>
                    <a:cubicBezTo>
                      <a:pt x="31877" y="169545"/>
                      <a:pt x="40513" y="194818"/>
                      <a:pt x="58039" y="213741"/>
                    </a:cubicBezTo>
                    <a:cubicBezTo>
                      <a:pt x="75565" y="232664"/>
                      <a:pt x="98298" y="242062"/>
                      <a:pt x="126492" y="242062"/>
                    </a:cubicBezTo>
                    <a:cubicBezTo>
                      <a:pt x="152654" y="242062"/>
                      <a:pt x="175387" y="236220"/>
                      <a:pt x="194437" y="224663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1866392" y="147193"/>
                <a:ext cx="30607" cy="260731"/>
              </a:xfrm>
              <a:custGeom>
                <a:rect b="b" l="l" r="r" t="t"/>
                <a:pathLst>
                  <a:path extrusionOk="0" h="260731" w="30607">
                    <a:moveTo>
                      <a:pt x="30607" y="260731"/>
                    </a:moveTo>
                    <a:lnTo>
                      <a:pt x="0" y="260731"/>
                    </a:lnTo>
                    <a:lnTo>
                      <a:pt x="0" y="0"/>
                    </a:lnTo>
                    <a:lnTo>
                      <a:pt x="30607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1985899" y="63500"/>
                <a:ext cx="246634" cy="348615"/>
              </a:xfrm>
              <a:custGeom>
                <a:rect b="b" l="l" r="r" t="t"/>
                <a:pathLst>
                  <a:path extrusionOk="0" h="348615" w="246634">
                    <a:moveTo>
                      <a:pt x="169672" y="0"/>
                    </a:moveTo>
                    <a:lnTo>
                      <a:pt x="122047" y="59690"/>
                    </a:lnTo>
                    <a:lnTo>
                      <a:pt x="98933" y="59690"/>
                    </a:lnTo>
                    <a:lnTo>
                      <a:pt x="139573" y="0"/>
                    </a:lnTo>
                    <a:close/>
                    <a:moveTo>
                      <a:pt x="124206" y="106934"/>
                    </a:moveTo>
                    <a:cubicBezTo>
                      <a:pt x="96774" y="106934"/>
                      <a:pt x="74549" y="116840"/>
                      <a:pt x="57531" y="136525"/>
                    </a:cubicBezTo>
                    <a:cubicBezTo>
                      <a:pt x="40513" y="156210"/>
                      <a:pt x="31877" y="182245"/>
                      <a:pt x="31877" y="214376"/>
                    </a:cubicBezTo>
                    <a:cubicBezTo>
                      <a:pt x="31877" y="246507"/>
                      <a:pt x="40259" y="272288"/>
                      <a:pt x="56896" y="291973"/>
                    </a:cubicBezTo>
                    <a:cubicBezTo>
                      <a:pt x="73533" y="311658"/>
                      <a:pt x="95250" y="321310"/>
                      <a:pt x="122047" y="321310"/>
                    </a:cubicBezTo>
                    <a:cubicBezTo>
                      <a:pt x="150622" y="321310"/>
                      <a:pt x="173228" y="311912"/>
                      <a:pt x="189738" y="293243"/>
                    </a:cubicBezTo>
                    <a:cubicBezTo>
                      <a:pt x="206248" y="274574"/>
                      <a:pt x="214503" y="248412"/>
                      <a:pt x="214503" y="214884"/>
                    </a:cubicBezTo>
                    <a:cubicBezTo>
                      <a:pt x="214503" y="180467"/>
                      <a:pt x="206502" y="153797"/>
                      <a:pt x="190500" y="135001"/>
                    </a:cubicBezTo>
                    <a:cubicBezTo>
                      <a:pt x="174498" y="116205"/>
                      <a:pt x="152400" y="106807"/>
                      <a:pt x="124333" y="106807"/>
                    </a:cubicBezTo>
                    <a:moveTo>
                      <a:pt x="122174" y="348615"/>
                    </a:moveTo>
                    <a:cubicBezTo>
                      <a:pt x="85217" y="348615"/>
                      <a:pt x="55626" y="336423"/>
                      <a:pt x="33401" y="312039"/>
                    </a:cubicBezTo>
                    <a:cubicBezTo>
                      <a:pt x="11176" y="287655"/>
                      <a:pt x="0" y="256032"/>
                      <a:pt x="0" y="216916"/>
                    </a:cubicBezTo>
                    <a:cubicBezTo>
                      <a:pt x="0" y="175006"/>
                      <a:pt x="11303" y="141478"/>
                      <a:pt x="34036" y="116459"/>
                    </a:cubicBezTo>
                    <a:cubicBezTo>
                      <a:pt x="56769" y="91440"/>
                      <a:pt x="87503" y="78994"/>
                      <a:pt x="126619" y="78994"/>
                    </a:cubicBezTo>
                    <a:cubicBezTo>
                      <a:pt x="162560" y="78994"/>
                      <a:pt x="191643" y="91186"/>
                      <a:pt x="213614" y="115316"/>
                    </a:cubicBezTo>
                    <a:cubicBezTo>
                      <a:pt x="235585" y="139446"/>
                      <a:pt x="246634" y="171323"/>
                      <a:pt x="246634" y="210439"/>
                    </a:cubicBezTo>
                    <a:cubicBezTo>
                      <a:pt x="246634" y="252984"/>
                      <a:pt x="235331" y="286639"/>
                      <a:pt x="212852" y="311404"/>
                    </a:cubicBezTo>
                    <a:cubicBezTo>
                      <a:pt x="190373" y="336169"/>
                      <a:pt x="160147" y="348488"/>
                      <a:pt x="122301" y="348488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2320671" y="147193"/>
                <a:ext cx="210566" cy="260731"/>
              </a:xfrm>
              <a:custGeom>
                <a:rect b="b" l="l" r="r" t="t"/>
                <a:pathLst>
                  <a:path extrusionOk="0" h="260731" w="210566">
                    <a:moveTo>
                      <a:pt x="210439" y="260731"/>
                    </a:moveTo>
                    <a:lnTo>
                      <a:pt x="172974" y="260731"/>
                    </a:lnTo>
                    <a:lnTo>
                      <a:pt x="38735" y="52832"/>
                    </a:lnTo>
                    <a:cubicBezTo>
                      <a:pt x="35306" y="47625"/>
                      <a:pt x="32512" y="42164"/>
                      <a:pt x="30353" y="36449"/>
                    </a:cubicBezTo>
                    <a:lnTo>
                      <a:pt x="29210" y="36449"/>
                    </a:lnTo>
                    <a:cubicBezTo>
                      <a:pt x="30226" y="42037"/>
                      <a:pt x="30607" y="53975"/>
                      <a:pt x="30607" y="72263"/>
                    </a:cubicBezTo>
                    <a:lnTo>
                      <a:pt x="30607" y="260731"/>
                    </a:lnTo>
                    <a:lnTo>
                      <a:pt x="0" y="260731"/>
                    </a:lnTo>
                    <a:lnTo>
                      <a:pt x="0" y="0"/>
                    </a:lnTo>
                    <a:lnTo>
                      <a:pt x="39624" y="0"/>
                    </a:lnTo>
                    <a:lnTo>
                      <a:pt x="170434" y="204597"/>
                    </a:lnTo>
                    <a:cubicBezTo>
                      <a:pt x="175895" y="213106"/>
                      <a:pt x="179451" y="218948"/>
                      <a:pt x="180975" y="222123"/>
                    </a:cubicBezTo>
                    <a:lnTo>
                      <a:pt x="181737" y="222123"/>
                    </a:lnTo>
                    <a:cubicBezTo>
                      <a:pt x="180467" y="214630"/>
                      <a:pt x="179959" y="201803"/>
                      <a:pt x="179959" y="183769"/>
                    </a:cubicBezTo>
                    <a:lnTo>
                      <a:pt x="179959" y="0"/>
                    </a:lnTo>
                    <a:lnTo>
                      <a:pt x="210566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3"/>
            <p:cNvGrpSpPr/>
            <p:nvPr/>
          </p:nvGrpSpPr>
          <p:grpSpPr>
            <a:xfrm>
              <a:off x="76407" y="2737466"/>
              <a:ext cx="3893073" cy="324422"/>
              <a:chOff x="63500" y="63500"/>
              <a:chExt cx="3235452" cy="269621"/>
            </a:xfrm>
          </p:grpSpPr>
          <p:sp>
            <p:nvSpPr>
              <p:cNvPr id="183" name="Google Shape;183;p3"/>
              <p:cNvSpPr/>
              <p:nvPr/>
            </p:nvSpPr>
            <p:spPr>
              <a:xfrm>
                <a:off x="63500" y="67818"/>
                <a:ext cx="232029" cy="260858"/>
              </a:xfrm>
              <a:custGeom>
                <a:rect b="b" l="l" r="r" t="t"/>
                <a:pathLst>
                  <a:path extrusionOk="0" h="260858" w="232029">
                    <a:moveTo>
                      <a:pt x="160528" y="160274"/>
                    </a:moveTo>
                    <a:lnTo>
                      <a:pt x="119634" y="49149"/>
                    </a:lnTo>
                    <a:cubicBezTo>
                      <a:pt x="118237" y="45466"/>
                      <a:pt x="116967" y="39624"/>
                      <a:pt x="115570" y="31623"/>
                    </a:cubicBezTo>
                    <a:lnTo>
                      <a:pt x="114808" y="31623"/>
                    </a:lnTo>
                    <a:cubicBezTo>
                      <a:pt x="113538" y="38989"/>
                      <a:pt x="112268" y="44831"/>
                      <a:pt x="110617" y="49149"/>
                    </a:cubicBezTo>
                    <a:lnTo>
                      <a:pt x="70104" y="160274"/>
                    </a:lnTo>
                    <a:close/>
                    <a:moveTo>
                      <a:pt x="232029" y="260858"/>
                    </a:moveTo>
                    <a:lnTo>
                      <a:pt x="198247" y="260858"/>
                    </a:lnTo>
                    <a:lnTo>
                      <a:pt x="170688" y="187706"/>
                    </a:lnTo>
                    <a:lnTo>
                      <a:pt x="59944" y="187706"/>
                    </a:lnTo>
                    <a:lnTo>
                      <a:pt x="34036" y="260858"/>
                    </a:lnTo>
                    <a:lnTo>
                      <a:pt x="0" y="260858"/>
                    </a:lnTo>
                    <a:lnTo>
                      <a:pt x="100076" y="0"/>
                    </a:lnTo>
                    <a:lnTo>
                      <a:pt x="131699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71094" y="67818"/>
                <a:ext cx="186944" cy="260858"/>
              </a:xfrm>
              <a:custGeom>
                <a:rect b="b" l="l" r="r" t="t"/>
                <a:pathLst>
                  <a:path extrusionOk="0" h="260858" w="186944">
                    <a:moveTo>
                      <a:pt x="30607" y="27686"/>
                    </a:moveTo>
                    <a:lnTo>
                      <a:pt x="30607" y="122301"/>
                    </a:lnTo>
                    <a:lnTo>
                      <a:pt x="72009" y="122301"/>
                    </a:lnTo>
                    <a:cubicBezTo>
                      <a:pt x="79629" y="122301"/>
                      <a:pt x="86741" y="121158"/>
                      <a:pt x="93218" y="118872"/>
                    </a:cubicBezTo>
                    <a:cubicBezTo>
                      <a:pt x="99695" y="116586"/>
                      <a:pt x="105283" y="113284"/>
                      <a:pt x="109982" y="108966"/>
                    </a:cubicBezTo>
                    <a:cubicBezTo>
                      <a:pt x="114681" y="104648"/>
                      <a:pt x="118364" y="99441"/>
                      <a:pt x="121031" y="93091"/>
                    </a:cubicBezTo>
                    <a:cubicBezTo>
                      <a:pt x="123698" y="86741"/>
                      <a:pt x="125095" y="79883"/>
                      <a:pt x="125095" y="72136"/>
                    </a:cubicBezTo>
                    <a:cubicBezTo>
                      <a:pt x="125095" y="58166"/>
                      <a:pt x="120523" y="47244"/>
                      <a:pt x="111506" y="39497"/>
                    </a:cubicBezTo>
                    <a:cubicBezTo>
                      <a:pt x="102489" y="31750"/>
                      <a:pt x="89408" y="27813"/>
                      <a:pt x="72263" y="27813"/>
                    </a:cubicBezTo>
                    <a:close/>
                    <a:moveTo>
                      <a:pt x="186944" y="260858"/>
                    </a:moveTo>
                    <a:lnTo>
                      <a:pt x="150622" y="260858"/>
                    </a:lnTo>
                    <a:lnTo>
                      <a:pt x="106934" y="187706"/>
                    </a:lnTo>
                    <a:cubicBezTo>
                      <a:pt x="102870" y="180848"/>
                      <a:pt x="99060" y="175133"/>
                      <a:pt x="95250" y="170307"/>
                    </a:cubicBezTo>
                    <a:cubicBezTo>
                      <a:pt x="91440" y="165481"/>
                      <a:pt x="87630" y="161544"/>
                      <a:pt x="83693" y="158623"/>
                    </a:cubicBezTo>
                    <a:cubicBezTo>
                      <a:pt x="79756" y="155702"/>
                      <a:pt x="75565" y="153289"/>
                      <a:pt x="70993" y="152019"/>
                    </a:cubicBezTo>
                    <a:cubicBezTo>
                      <a:pt x="66421" y="150749"/>
                      <a:pt x="61341" y="149987"/>
                      <a:pt x="55626" y="149987"/>
                    </a:cubicBezTo>
                    <a:lnTo>
                      <a:pt x="30607" y="149987"/>
                    </a:lnTo>
                    <a:lnTo>
                      <a:pt x="30607" y="260858"/>
                    </a:lnTo>
                    <a:lnTo>
                      <a:pt x="0" y="260858"/>
                    </a:lnTo>
                    <a:lnTo>
                      <a:pt x="0" y="0"/>
                    </a:lnTo>
                    <a:lnTo>
                      <a:pt x="77851" y="0"/>
                    </a:lnTo>
                    <a:cubicBezTo>
                      <a:pt x="89281" y="0"/>
                      <a:pt x="99695" y="1397"/>
                      <a:pt x="109347" y="4318"/>
                    </a:cubicBezTo>
                    <a:cubicBezTo>
                      <a:pt x="118999" y="7239"/>
                      <a:pt x="127381" y="11557"/>
                      <a:pt x="134493" y="17272"/>
                    </a:cubicBezTo>
                    <a:cubicBezTo>
                      <a:pt x="141605" y="22987"/>
                      <a:pt x="147066" y="30353"/>
                      <a:pt x="151130" y="38989"/>
                    </a:cubicBezTo>
                    <a:cubicBezTo>
                      <a:pt x="155194" y="47625"/>
                      <a:pt x="157099" y="57785"/>
                      <a:pt x="157099" y="69469"/>
                    </a:cubicBezTo>
                    <a:cubicBezTo>
                      <a:pt x="157099" y="78613"/>
                      <a:pt x="155702" y="86868"/>
                      <a:pt x="153035" y="94488"/>
                    </a:cubicBezTo>
                    <a:cubicBezTo>
                      <a:pt x="150368" y="102108"/>
                      <a:pt x="146431" y="108839"/>
                      <a:pt x="141351" y="114808"/>
                    </a:cubicBezTo>
                    <a:cubicBezTo>
                      <a:pt x="136271" y="120777"/>
                      <a:pt x="130302" y="125857"/>
                      <a:pt x="123190" y="130048"/>
                    </a:cubicBezTo>
                    <a:cubicBezTo>
                      <a:pt x="116078" y="134239"/>
                      <a:pt x="108077" y="137541"/>
                      <a:pt x="99314" y="139700"/>
                    </a:cubicBezTo>
                    <a:lnTo>
                      <a:pt x="99314" y="140462"/>
                    </a:lnTo>
                    <a:cubicBezTo>
                      <a:pt x="103632" y="142367"/>
                      <a:pt x="107442" y="144653"/>
                      <a:pt x="110617" y="147066"/>
                    </a:cubicBezTo>
                    <a:cubicBezTo>
                      <a:pt x="113792" y="149479"/>
                      <a:pt x="116840" y="152527"/>
                      <a:pt x="119761" y="155956"/>
                    </a:cubicBezTo>
                    <a:cubicBezTo>
                      <a:pt x="122682" y="159385"/>
                      <a:pt x="125603" y="163195"/>
                      <a:pt x="128397" y="167513"/>
                    </a:cubicBezTo>
                    <a:cubicBezTo>
                      <a:pt x="131191" y="171831"/>
                      <a:pt x="134493" y="176784"/>
                      <a:pt x="137922" y="182499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631190" y="67818"/>
                <a:ext cx="186944" cy="260858"/>
              </a:xfrm>
              <a:custGeom>
                <a:rect b="b" l="l" r="r" t="t"/>
                <a:pathLst>
                  <a:path extrusionOk="0" h="260858" w="186944">
                    <a:moveTo>
                      <a:pt x="30480" y="27686"/>
                    </a:moveTo>
                    <a:lnTo>
                      <a:pt x="30480" y="122301"/>
                    </a:lnTo>
                    <a:lnTo>
                      <a:pt x="71882" y="122301"/>
                    </a:lnTo>
                    <a:cubicBezTo>
                      <a:pt x="79502" y="122301"/>
                      <a:pt x="86614" y="121158"/>
                      <a:pt x="93091" y="118872"/>
                    </a:cubicBezTo>
                    <a:cubicBezTo>
                      <a:pt x="99568" y="116586"/>
                      <a:pt x="105156" y="113284"/>
                      <a:pt x="109855" y="108966"/>
                    </a:cubicBezTo>
                    <a:cubicBezTo>
                      <a:pt x="114554" y="104648"/>
                      <a:pt x="118237" y="99441"/>
                      <a:pt x="120904" y="93091"/>
                    </a:cubicBezTo>
                    <a:cubicBezTo>
                      <a:pt x="123571" y="86741"/>
                      <a:pt x="124968" y="79883"/>
                      <a:pt x="124968" y="72136"/>
                    </a:cubicBezTo>
                    <a:cubicBezTo>
                      <a:pt x="124968" y="58166"/>
                      <a:pt x="120396" y="47244"/>
                      <a:pt x="111379" y="39497"/>
                    </a:cubicBezTo>
                    <a:cubicBezTo>
                      <a:pt x="102362" y="31750"/>
                      <a:pt x="89281" y="27813"/>
                      <a:pt x="72136" y="27813"/>
                    </a:cubicBezTo>
                    <a:close/>
                    <a:moveTo>
                      <a:pt x="186944" y="260858"/>
                    </a:moveTo>
                    <a:lnTo>
                      <a:pt x="150495" y="260858"/>
                    </a:lnTo>
                    <a:lnTo>
                      <a:pt x="106807" y="187706"/>
                    </a:lnTo>
                    <a:cubicBezTo>
                      <a:pt x="102870" y="180848"/>
                      <a:pt x="98933" y="175133"/>
                      <a:pt x="95123" y="170307"/>
                    </a:cubicBezTo>
                    <a:cubicBezTo>
                      <a:pt x="91313" y="165481"/>
                      <a:pt x="87503" y="161544"/>
                      <a:pt x="83566" y="158623"/>
                    </a:cubicBezTo>
                    <a:cubicBezTo>
                      <a:pt x="79629" y="155702"/>
                      <a:pt x="75438" y="153289"/>
                      <a:pt x="70866" y="152019"/>
                    </a:cubicBezTo>
                    <a:cubicBezTo>
                      <a:pt x="66294" y="150749"/>
                      <a:pt x="61214" y="149987"/>
                      <a:pt x="55499" y="149987"/>
                    </a:cubicBezTo>
                    <a:lnTo>
                      <a:pt x="30480" y="149987"/>
                    </a:lnTo>
                    <a:lnTo>
                      <a:pt x="30480" y="260858"/>
                    </a:lnTo>
                    <a:lnTo>
                      <a:pt x="0" y="260858"/>
                    </a:lnTo>
                    <a:lnTo>
                      <a:pt x="0" y="0"/>
                    </a:lnTo>
                    <a:lnTo>
                      <a:pt x="77851" y="0"/>
                    </a:lnTo>
                    <a:cubicBezTo>
                      <a:pt x="89281" y="0"/>
                      <a:pt x="99695" y="1397"/>
                      <a:pt x="109474" y="4318"/>
                    </a:cubicBezTo>
                    <a:cubicBezTo>
                      <a:pt x="119253" y="7239"/>
                      <a:pt x="127508" y="11557"/>
                      <a:pt x="134620" y="17272"/>
                    </a:cubicBezTo>
                    <a:cubicBezTo>
                      <a:pt x="141732" y="22987"/>
                      <a:pt x="147193" y="30353"/>
                      <a:pt x="151257" y="38989"/>
                    </a:cubicBezTo>
                    <a:cubicBezTo>
                      <a:pt x="155321" y="47625"/>
                      <a:pt x="157226" y="57785"/>
                      <a:pt x="157226" y="69469"/>
                    </a:cubicBezTo>
                    <a:cubicBezTo>
                      <a:pt x="157226" y="78613"/>
                      <a:pt x="155829" y="86868"/>
                      <a:pt x="153162" y="94488"/>
                    </a:cubicBezTo>
                    <a:cubicBezTo>
                      <a:pt x="150495" y="102108"/>
                      <a:pt x="146558" y="108839"/>
                      <a:pt x="141478" y="114808"/>
                    </a:cubicBezTo>
                    <a:cubicBezTo>
                      <a:pt x="136398" y="120777"/>
                      <a:pt x="130429" y="125857"/>
                      <a:pt x="123317" y="130048"/>
                    </a:cubicBezTo>
                    <a:cubicBezTo>
                      <a:pt x="116205" y="134239"/>
                      <a:pt x="108204" y="137541"/>
                      <a:pt x="99441" y="139700"/>
                    </a:cubicBezTo>
                    <a:lnTo>
                      <a:pt x="99441" y="140462"/>
                    </a:lnTo>
                    <a:cubicBezTo>
                      <a:pt x="103759" y="142367"/>
                      <a:pt x="107569" y="144653"/>
                      <a:pt x="110871" y="147066"/>
                    </a:cubicBezTo>
                    <a:cubicBezTo>
                      <a:pt x="114173" y="149479"/>
                      <a:pt x="117094" y="152527"/>
                      <a:pt x="120015" y="155956"/>
                    </a:cubicBezTo>
                    <a:cubicBezTo>
                      <a:pt x="122936" y="159385"/>
                      <a:pt x="125730" y="163195"/>
                      <a:pt x="128651" y="167513"/>
                    </a:cubicBezTo>
                    <a:cubicBezTo>
                      <a:pt x="131572" y="171831"/>
                      <a:pt x="134747" y="176784"/>
                      <a:pt x="138176" y="182499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891159" y="67818"/>
                <a:ext cx="138303" cy="260858"/>
              </a:xfrm>
              <a:custGeom>
                <a:rect b="b" l="l" r="r" t="t"/>
                <a:pathLst>
                  <a:path extrusionOk="0" h="260858" w="138303">
                    <a:moveTo>
                      <a:pt x="138176" y="260858"/>
                    </a:moveTo>
                    <a:lnTo>
                      <a:pt x="0" y="260858"/>
                    </a:lnTo>
                    <a:lnTo>
                      <a:pt x="0" y="0"/>
                    </a:lnTo>
                    <a:lnTo>
                      <a:pt x="132461" y="0"/>
                    </a:lnTo>
                    <a:lnTo>
                      <a:pt x="132461" y="27686"/>
                    </a:lnTo>
                    <a:lnTo>
                      <a:pt x="30607" y="27686"/>
                    </a:lnTo>
                    <a:lnTo>
                      <a:pt x="30607" y="114427"/>
                    </a:lnTo>
                    <a:lnTo>
                      <a:pt x="124841" y="114427"/>
                    </a:lnTo>
                    <a:lnTo>
                      <a:pt x="124841" y="141859"/>
                    </a:lnTo>
                    <a:lnTo>
                      <a:pt x="30607" y="141859"/>
                    </a:lnTo>
                    <a:lnTo>
                      <a:pt x="30607" y="233172"/>
                    </a:lnTo>
                    <a:lnTo>
                      <a:pt x="138303" y="233172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1116711" y="67818"/>
                <a:ext cx="210312" cy="260858"/>
              </a:xfrm>
              <a:custGeom>
                <a:rect b="b" l="l" r="r" t="t"/>
                <a:pathLst>
                  <a:path extrusionOk="0" h="260858" w="210312">
                    <a:moveTo>
                      <a:pt x="210312" y="260858"/>
                    </a:moveTo>
                    <a:lnTo>
                      <a:pt x="172847" y="260858"/>
                    </a:lnTo>
                    <a:lnTo>
                      <a:pt x="38608" y="52959"/>
                    </a:lnTo>
                    <a:cubicBezTo>
                      <a:pt x="35179" y="47752"/>
                      <a:pt x="32385" y="42291"/>
                      <a:pt x="30226" y="36576"/>
                    </a:cubicBezTo>
                    <a:lnTo>
                      <a:pt x="29083" y="36576"/>
                    </a:lnTo>
                    <a:cubicBezTo>
                      <a:pt x="30099" y="42164"/>
                      <a:pt x="30480" y="54102"/>
                      <a:pt x="30480" y="72390"/>
                    </a:cubicBezTo>
                    <a:lnTo>
                      <a:pt x="30480" y="260858"/>
                    </a:lnTo>
                    <a:lnTo>
                      <a:pt x="0" y="260858"/>
                    </a:lnTo>
                    <a:lnTo>
                      <a:pt x="0" y="0"/>
                    </a:lnTo>
                    <a:lnTo>
                      <a:pt x="39624" y="0"/>
                    </a:lnTo>
                    <a:lnTo>
                      <a:pt x="170180" y="204597"/>
                    </a:lnTo>
                    <a:cubicBezTo>
                      <a:pt x="175641" y="213106"/>
                      <a:pt x="179197" y="218948"/>
                      <a:pt x="180721" y="221996"/>
                    </a:cubicBezTo>
                    <a:lnTo>
                      <a:pt x="181483" y="221996"/>
                    </a:lnTo>
                    <a:cubicBezTo>
                      <a:pt x="180213" y="214503"/>
                      <a:pt x="179705" y="201676"/>
                      <a:pt x="179705" y="183642"/>
                    </a:cubicBezTo>
                    <a:lnTo>
                      <a:pt x="179705" y="0"/>
                    </a:lnTo>
                    <a:lnTo>
                      <a:pt x="210185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1432560" y="67818"/>
                <a:ext cx="209804" cy="260858"/>
              </a:xfrm>
              <a:custGeom>
                <a:rect b="b" l="l" r="r" t="t"/>
                <a:pathLst>
                  <a:path extrusionOk="0" h="260858" w="209804">
                    <a:moveTo>
                      <a:pt x="30607" y="27686"/>
                    </a:moveTo>
                    <a:lnTo>
                      <a:pt x="30607" y="233172"/>
                    </a:lnTo>
                    <a:lnTo>
                      <a:pt x="69469" y="233172"/>
                    </a:lnTo>
                    <a:cubicBezTo>
                      <a:pt x="103632" y="233172"/>
                      <a:pt x="130302" y="224028"/>
                      <a:pt x="149352" y="205740"/>
                    </a:cubicBezTo>
                    <a:cubicBezTo>
                      <a:pt x="168402" y="187452"/>
                      <a:pt x="177927" y="161544"/>
                      <a:pt x="177927" y="127889"/>
                    </a:cubicBezTo>
                    <a:cubicBezTo>
                      <a:pt x="177927" y="61087"/>
                      <a:pt x="142367" y="27686"/>
                      <a:pt x="71374" y="27686"/>
                    </a:cubicBezTo>
                    <a:close/>
                    <a:moveTo>
                      <a:pt x="0" y="260858"/>
                    </a:moveTo>
                    <a:lnTo>
                      <a:pt x="0" y="0"/>
                    </a:lnTo>
                    <a:lnTo>
                      <a:pt x="72009" y="0"/>
                    </a:lnTo>
                    <a:cubicBezTo>
                      <a:pt x="163957" y="0"/>
                      <a:pt x="209804" y="42418"/>
                      <a:pt x="209804" y="127127"/>
                    </a:cubicBezTo>
                    <a:cubicBezTo>
                      <a:pt x="209804" y="167386"/>
                      <a:pt x="197104" y="199644"/>
                      <a:pt x="171577" y="224155"/>
                    </a:cubicBezTo>
                    <a:cubicBezTo>
                      <a:pt x="146050" y="248666"/>
                      <a:pt x="111887" y="260731"/>
                      <a:pt x="69088" y="260731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691640" y="67945"/>
                <a:ext cx="232156" cy="260731"/>
              </a:xfrm>
              <a:custGeom>
                <a:rect b="b" l="l" r="r" t="t"/>
                <a:pathLst>
                  <a:path extrusionOk="0" h="260731" w="232156">
                    <a:moveTo>
                      <a:pt x="160655" y="160147"/>
                    </a:moveTo>
                    <a:lnTo>
                      <a:pt x="119761" y="49022"/>
                    </a:lnTo>
                    <a:cubicBezTo>
                      <a:pt x="118364" y="45339"/>
                      <a:pt x="117094" y="39497"/>
                      <a:pt x="115697" y="31496"/>
                    </a:cubicBezTo>
                    <a:lnTo>
                      <a:pt x="114935" y="31496"/>
                    </a:lnTo>
                    <a:cubicBezTo>
                      <a:pt x="113665" y="38862"/>
                      <a:pt x="112395" y="44704"/>
                      <a:pt x="110744" y="49022"/>
                    </a:cubicBezTo>
                    <a:lnTo>
                      <a:pt x="70231" y="160147"/>
                    </a:lnTo>
                    <a:close/>
                    <a:moveTo>
                      <a:pt x="232156" y="260731"/>
                    </a:moveTo>
                    <a:lnTo>
                      <a:pt x="198374" y="260731"/>
                    </a:lnTo>
                    <a:lnTo>
                      <a:pt x="170688" y="187579"/>
                    </a:lnTo>
                    <a:lnTo>
                      <a:pt x="60071" y="187579"/>
                    </a:lnTo>
                    <a:lnTo>
                      <a:pt x="34036" y="260731"/>
                    </a:lnTo>
                    <a:lnTo>
                      <a:pt x="0" y="260731"/>
                    </a:lnTo>
                    <a:lnTo>
                      <a:pt x="100076" y="0"/>
                    </a:lnTo>
                    <a:lnTo>
                      <a:pt x="131699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999361" y="67818"/>
                <a:ext cx="209804" cy="260858"/>
              </a:xfrm>
              <a:custGeom>
                <a:rect b="b" l="l" r="r" t="t"/>
                <a:pathLst>
                  <a:path extrusionOk="0" h="260858" w="209804">
                    <a:moveTo>
                      <a:pt x="30607" y="27686"/>
                    </a:moveTo>
                    <a:lnTo>
                      <a:pt x="30607" y="233172"/>
                    </a:lnTo>
                    <a:lnTo>
                      <a:pt x="69469" y="233172"/>
                    </a:lnTo>
                    <a:cubicBezTo>
                      <a:pt x="103632" y="233172"/>
                      <a:pt x="130302" y="224028"/>
                      <a:pt x="149352" y="205740"/>
                    </a:cubicBezTo>
                    <a:cubicBezTo>
                      <a:pt x="168402" y="187452"/>
                      <a:pt x="177927" y="161544"/>
                      <a:pt x="177927" y="127889"/>
                    </a:cubicBezTo>
                    <a:cubicBezTo>
                      <a:pt x="177927" y="61087"/>
                      <a:pt x="142367" y="27686"/>
                      <a:pt x="71374" y="27686"/>
                    </a:cubicBezTo>
                    <a:close/>
                    <a:moveTo>
                      <a:pt x="0" y="260858"/>
                    </a:moveTo>
                    <a:lnTo>
                      <a:pt x="0" y="0"/>
                    </a:lnTo>
                    <a:lnTo>
                      <a:pt x="72009" y="0"/>
                    </a:lnTo>
                    <a:cubicBezTo>
                      <a:pt x="163957" y="0"/>
                      <a:pt x="209804" y="42418"/>
                      <a:pt x="209804" y="127127"/>
                    </a:cubicBezTo>
                    <a:cubicBezTo>
                      <a:pt x="209804" y="167386"/>
                      <a:pt x="197104" y="199644"/>
                      <a:pt x="171577" y="224155"/>
                    </a:cubicBezTo>
                    <a:cubicBezTo>
                      <a:pt x="146050" y="248666"/>
                      <a:pt x="111887" y="260731"/>
                      <a:pt x="69088" y="260731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280793" y="63500"/>
                <a:ext cx="246507" cy="269494"/>
              </a:xfrm>
              <a:custGeom>
                <a:rect b="b" l="l" r="r" t="t"/>
                <a:pathLst>
                  <a:path extrusionOk="0" h="269494" w="246507">
                    <a:moveTo>
                      <a:pt x="124333" y="27686"/>
                    </a:moveTo>
                    <a:cubicBezTo>
                      <a:pt x="96901" y="27686"/>
                      <a:pt x="74676" y="37592"/>
                      <a:pt x="57531" y="57277"/>
                    </a:cubicBezTo>
                    <a:cubicBezTo>
                      <a:pt x="40386" y="76962"/>
                      <a:pt x="31877" y="102997"/>
                      <a:pt x="31877" y="135128"/>
                    </a:cubicBezTo>
                    <a:cubicBezTo>
                      <a:pt x="31877" y="167259"/>
                      <a:pt x="40132" y="193167"/>
                      <a:pt x="56896" y="212725"/>
                    </a:cubicBezTo>
                    <a:cubicBezTo>
                      <a:pt x="73660" y="232283"/>
                      <a:pt x="95250" y="242062"/>
                      <a:pt x="122047" y="242062"/>
                    </a:cubicBezTo>
                    <a:cubicBezTo>
                      <a:pt x="150622" y="242062"/>
                      <a:pt x="173228" y="232664"/>
                      <a:pt x="189738" y="213995"/>
                    </a:cubicBezTo>
                    <a:cubicBezTo>
                      <a:pt x="206248" y="195326"/>
                      <a:pt x="214503" y="169164"/>
                      <a:pt x="214503" y="135636"/>
                    </a:cubicBezTo>
                    <a:cubicBezTo>
                      <a:pt x="214503" y="101219"/>
                      <a:pt x="206502" y="74549"/>
                      <a:pt x="190500" y="55880"/>
                    </a:cubicBezTo>
                    <a:cubicBezTo>
                      <a:pt x="174498" y="37211"/>
                      <a:pt x="152400" y="27686"/>
                      <a:pt x="124333" y="27686"/>
                    </a:cubicBezTo>
                    <a:moveTo>
                      <a:pt x="122174" y="269494"/>
                    </a:moveTo>
                    <a:cubicBezTo>
                      <a:pt x="85217" y="269494"/>
                      <a:pt x="55626" y="257302"/>
                      <a:pt x="33401" y="232918"/>
                    </a:cubicBezTo>
                    <a:cubicBezTo>
                      <a:pt x="11176" y="208534"/>
                      <a:pt x="0" y="176911"/>
                      <a:pt x="0" y="137795"/>
                    </a:cubicBezTo>
                    <a:cubicBezTo>
                      <a:pt x="0" y="95885"/>
                      <a:pt x="11303" y="62357"/>
                      <a:pt x="34036" y="37465"/>
                    </a:cubicBezTo>
                    <a:cubicBezTo>
                      <a:pt x="56769" y="12573"/>
                      <a:pt x="87503" y="0"/>
                      <a:pt x="126492" y="0"/>
                    </a:cubicBezTo>
                    <a:cubicBezTo>
                      <a:pt x="162433" y="0"/>
                      <a:pt x="191516" y="12192"/>
                      <a:pt x="213487" y="36322"/>
                    </a:cubicBezTo>
                    <a:cubicBezTo>
                      <a:pt x="235458" y="60452"/>
                      <a:pt x="246507" y="92329"/>
                      <a:pt x="246507" y="131445"/>
                    </a:cubicBezTo>
                    <a:cubicBezTo>
                      <a:pt x="246507" y="173990"/>
                      <a:pt x="235204" y="207645"/>
                      <a:pt x="212725" y="232410"/>
                    </a:cubicBezTo>
                    <a:cubicBezTo>
                      <a:pt x="190246" y="257175"/>
                      <a:pt x="160020" y="269494"/>
                      <a:pt x="122174" y="269494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2615819" y="67818"/>
                <a:ext cx="186944" cy="260858"/>
              </a:xfrm>
              <a:custGeom>
                <a:rect b="b" l="l" r="r" t="t"/>
                <a:pathLst>
                  <a:path extrusionOk="0" h="260858" w="186944">
                    <a:moveTo>
                      <a:pt x="30607" y="27686"/>
                    </a:moveTo>
                    <a:lnTo>
                      <a:pt x="30607" y="122301"/>
                    </a:lnTo>
                    <a:lnTo>
                      <a:pt x="72009" y="122301"/>
                    </a:lnTo>
                    <a:cubicBezTo>
                      <a:pt x="79629" y="122301"/>
                      <a:pt x="86741" y="121158"/>
                      <a:pt x="93218" y="118872"/>
                    </a:cubicBezTo>
                    <a:cubicBezTo>
                      <a:pt x="99695" y="116586"/>
                      <a:pt x="105283" y="113284"/>
                      <a:pt x="109982" y="108966"/>
                    </a:cubicBezTo>
                    <a:cubicBezTo>
                      <a:pt x="114681" y="104648"/>
                      <a:pt x="118364" y="99441"/>
                      <a:pt x="121031" y="93091"/>
                    </a:cubicBezTo>
                    <a:cubicBezTo>
                      <a:pt x="123698" y="86741"/>
                      <a:pt x="125095" y="79883"/>
                      <a:pt x="125095" y="72136"/>
                    </a:cubicBezTo>
                    <a:cubicBezTo>
                      <a:pt x="125095" y="58166"/>
                      <a:pt x="120523" y="47244"/>
                      <a:pt x="111506" y="39497"/>
                    </a:cubicBezTo>
                    <a:cubicBezTo>
                      <a:pt x="102489" y="31750"/>
                      <a:pt x="89408" y="27813"/>
                      <a:pt x="72263" y="27813"/>
                    </a:cubicBezTo>
                    <a:close/>
                    <a:moveTo>
                      <a:pt x="186944" y="260858"/>
                    </a:moveTo>
                    <a:lnTo>
                      <a:pt x="150622" y="260858"/>
                    </a:lnTo>
                    <a:lnTo>
                      <a:pt x="106934" y="187706"/>
                    </a:lnTo>
                    <a:cubicBezTo>
                      <a:pt x="102870" y="180848"/>
                      <a:pt x="99060" y="175133"/>
                      <a:pt x="95250" y="170307"/>
                    </a:cubicBezTo>
                    <a:cubicBezTo>
                      <a:pt x="91440" y="165481"/>
                      <a:pt x="87630" y="161544"/>
                      <a:pt x="83693" y="158623"/>
                    </a:cubicBezTo>
                    <a:cubicBezTo>
                      <a:pt x="79756" y="155702"/>
                      <a:pt x="75565" y="153289"/>
                      <a:pt x="70993" y="152019"/>
                    </a:cubicBezTo>
                    <a:cubicBezTo>
                      <a:pt x="66421" y="150749"/>
                      <a:pt x="61341" y="149987"/>
                      <a:pt x="55626" y="149987"/>
                    </a:cubicBezTo>
                    <a:lnTo>
                      <a:pt x="30480" y="149987"/>
                    </a:lnTo>
                    <a:lnTo>
                      <a:pt x="30480" y="260858"/>
                    </a:lnTo>
                    <a:lnTo>
                      <a:pt x="0" y="260858"/>
                    </a:lnTo>
                    <a:lnTo>
                      <a:pt x="0" y="0"/>
                    </a:lnTo>
                    <a:lnTo>
                      <a:pt x="77851" y="0"/>
                    </a:lnTo>
                    <a:cubicBezTo>
                      <a:pt x="89281" y="0"/>
                      <a:pt x="99822" y="1397"/>
                      <a:pt x="109474" y="4318"/>
                    </a:cubicBezTo>
                    <a:cubicBezTo>
                      <a:pt x="119126" y="7239"/>
                      <a:pt x="127508" y="11557"/>
                      <a:pt x="134620" y="17272"/>
                    </a:cubicBezTo>
                    <a:cubicBezTo>
                      <a:pt x="141732" y="22987"/>
                      <a:pt x="147193" y="30353"/>
                      <a:pt x="151257" y="38989"/>
                    </a:cubicBezTo>
                    <a:cubicBezTo>
                      <a:pt x="155321" y="47625"/>
                      <a:pt x="157226" y="57785"/>
                      <a:pt x="157226" y="69469"/>
                    </a:cubicBezTo>
                    <a:cubicBezTo>
                      <a:pt x="157226" y="78613"/>
                      <a:pt x="155829" y="86868"/>
                      <a:pt x="153162" y="94488"/>
                    </a:cubicBezTo>
                    <a:cubicBezTo>
                      <a:pt x="150495" y="102108"/>
                      <a:pt x="146558" y="108839"/>
                      <a:pt x="141478" y="114808"/>
                    </a:cubicBezTo>
                    <a:cubicBezTo>
                      <a:pt x="136398" y="120777"/>
                      <a:pt x="130429" y="125857"/>
                      <a:pt x="123317" y="130048"/>
                    </a:cubicBezTo>
                    <a:cubicBezTo>
                      <a:pt x="116205" y="134239"/>
                      <a:pt x="108204" y="137541"/>
                      <a:pt x="99441" y="139700"/>
                    </a:cubicBezTo>
                    <a:lnTo>
                      <a:pt x="99441" y="140462"/>
                    </a:lnTo>
                    <a:cubicBezTo>
                      <a:pt x="103759" y="142367"/>
                      <a:pt x="107569" y="144653"/>
                      <a:pt x="110871" y="147066"/>
                    </a:cubicBezTo>
                    <a:cubicBezTo>
                      <a:pt x="114173" y="149479"/>
                      <a:pt x="117094" y="152527"/>
                      <a:pt x="120015" y="155956"/>
                    </a:cubicBezTo>
                    <a:cubicBezTo>
                      <a:pt x="122936" y="159385"/>
                      <a:pt x="125730" y="163195"/>
                      <a:pt x="128651" y="167513"/>
                    </a:cubicBezTo>
                    <a:cubicBezTo>
                      <a:pt x="131572" y="171831"/>
                      <a:pt x="134747" y="176784"/>
                      <a:pt x="138176" y="182499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2845562" y="67945"/>
                <a:ext cx="232156" cy="260731"/>
              </a:xfrm>
              <a:custGeom>
                <a:rect b="b" l="l" r="r" t="t"/>
                <a:pathLst>
                  <a:path extrusionOk="0" h="260731" w="232156">
                    <a:moveTo>
                      <a:pt x="160655" y="160147"/>
                    </a:moveTo>
                    <a:lnTo>
                      <a:pt x="119761" y="49022"/>
                    </a:lnTo>
                    <a:cubicBezTo>
                      <a:pt x="118364" y="45339"/>
                      <a:pt x="117094" y="39497"/>
                      <a:pt x="115697" y="31496"/>
                    </a:cubicBezTo>
                    <a:lnTo>
                      <a:pt x="114935" y="31496"/>
                    </a:lnTo>
                    <a:cubicBezTo>
                      <a:pt x="113792" y="38862"/>
                      <a:pt x="112395" y="44704"/>
                      <a:pt x="110744" y="49022"/>
                    </a:cubicBezTo>
                    <a:lnTo>
                      <a:pt x="70231" y="160147"/>
                    </a:lnTo>
                    <a:close/>
                    <a:moveTo>
                      <a:pt x="232156" y="260731"/>
                    </a:moveTo>
                    <a:lnTo>
                      <a:pt x="198374" y="260731"/>
                    </a:lnTo>
                    <a:lnTo>
                      <a:pt x="170688" y="187579"/>
                    </a:lnTo>
                    <a:lnTo>
                      <a:pt x="60071" y="187579"/>
                    </a:lnTo>
                    <a:lnTo>
                      <a:pt x="34036" y="260731"/>
                    </a:lnTo>
                    <a:lnTo>
                      <a:pt x="0" y="260731"/>
                    </a:lnTo>
                    <a:lnTo>
                      <a:pt x="100076" y="0"/>
                    </a:lnTo>
                    <a:lnTo>
                      <a:pt x="131699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140837" y="63500"/>
                <a:ext cx="158115" cy="269621"/>
              </a:xfrm>
              <a:custGeom>
                <a:rect b="b" l="l" r="r" t="t"/>
                <a:pathLst>
                  <a:path extrusionOk="0" h="269621" w="158115">
                    <a:moveTo>
                      <a:pt x="254" y="254635"/>
                    </a:moveTo>
                    <a:lnTo>
                      <a:pt x="254" y="218567"/>
                    </a:lnTo>
                    <a:cubicBezTo>
                      <a:pt x="4318" y="222250"/>
                      <a:pt x="9271" y="225425"/>
                      <a:pt x="15113" y="228346"/>
                    </a:cubicBezTo>
                    <a:cubicBezTo>
                      <a:pt x="20955" y="231267"/>
                      <a:pt x="26924" y="233680"/>
                      <a:pt x="33274" y="235712"/>
                    </a:cubicBezTo>
                    <a:cubicBezTo>
                      <a:pt x="39624" y="237744"/>
                      <a:pt x="46101" y="239268"/>
                      <a:pt x="52451" y="240411"/>
                    </a:cubicBezTo>
                    <a:cubicBezTo>
                      <a:pt x="58801" y="241554"/>
                      <a:pt x="64897" y="242062"/>
                      <a:pt x="70231" y="242062"/>
                    </a:cubicBezTo>
                    <a:cubicBezTo>
                      <a:pt x="89027" y="242062"/>
                      <a:pt x="102997" y="238633"/>
                      <a:pt x="112395" y="231521"/>
                    </a:cubicBezTo>
                    <a:cubicBezTo>
                      <a:pt x="121793" y="224409"/>
                      <a:pt x="126238" y="214503"/>
                      <a:pt x="126238" y="201422"/>
                    </a:cubicBezTo>
                    <a:cubicBezTo>
                      <a:pt x="126238" y="194437"/>
                      <a:pt x="124714" y="188214"/>
                      <a:pt x="121666" y="183134"/>
                    </a:cubicBezTo>
                    <a:cubicBezTo>
                      <a:pt x="118618" y="178054"/>
                      <a:pt x="114300" y="173101"/>
                      <a:pt x="108839" y="168910"/>
                    </a:cubicBezTo>
                    <a:cubicBezTo>
                      <a:pt x="103378" y="164719"/>
                      <a:pt x="96901" y="160528"/>
                      <a:pt x="89535" y="156591"/>
                    </a:cubicBezTo>
                    <a:cubicBezTo>
                      <a:pt x="82169" y="152654"/>
                      <a:pt x="74041" y="148463"/>
                      <a:pt x="65405" y="144145"/>
                    </a:cubicBezTo>
                    <a:cubicBezTo>
                      <a:pt x="56388" y="139573"/>
                      <a:pt x="47879" y="134874"/>
                      <a:pt x="40005" y="130175"/>
                    </a:cubicBezTo>
                    <a:cubicBezTo>
                      <a:pt x="32131" y="125476"/>
                      <a:pt x="25273" y="120269"/>
                      <a:pt x="19431" y="114554"/>
                    </a:cubicBezTo>
                    <a:cubicBezTo>
                      <a:pt x="13589" y="108839"/>
                      <a:pt x="9017" y="102362"/>
                      <a:pt x="5715" y="95123"/>
                    </a:cubicBezTo>
                    <a:cubicBezTo>
                      <a:pt x="2413" y="87884"/>
                      <a:pt x="762" y="79502"/>
                      <a:pt x="762" y="69723"/>
                    </a:cubicBezTo>
                    <a:cubicBezTo>
                      <a:pt x="762" y="57912"/>
                      <a:pt x="3429" y="47498"/>
                      <a:pt x="8636" y="38735"/>
                    </a:cubicBezTo>
                    <a:cubicBezTo>
                      <a:pt x="13843" y="29972"/>
                      <a:pt x="20701" y="22733"/>
                      <a:pt x="29210" y="17018"/>
                    </a:cubicBezTo>
                    <a:cubicBezTo>
                      <a:pt x="37719" y="11303"/>
                      <a:pt x="47371" y="7112"/>
                      <a:pt x="58166" y="4318"/>
                    </a:cubicBezTo>
                    <a:cubicBezTo>
                      <a:pt x="68961" y="1524"/>
                      <a:pt x="80010" y="0"/>
                      <a:pt x="91186" y="0"/>
                    </a:cubicBezTo>
                    <a:cubicBezTo>
                      <a:pt x="116840" y="0"/>
                      <a:pt x="135636" y="3048"/>
                      <a:pt x="147320" y="9271"/>
                    </a:cubicBezTo>
                    <a:lnTo>
                      <a:pt x="147320" y="43688"/>
                    </a:lnTo>
                    <a:cubicBezTo>
                      <a:pt x="131953" y="33020"/>
                      <a:pt x="112141" y="27686"/>
                      <a:pt x="88011" y="27686"/>
                    </a:cubicBezTo>
                    <a:cubicBezTo>
                      <a:pt x="81407" y="27686"/>
                      <a:pt x="74676" y="28448"/>
                      <a:pt x="67945" y="29845"/>
                    </a:cubicBezTo>
                    <a:cubicBezTo>
                      <a:pt x="61214" y="31242"/>
                      <a:pt x="55372" y="33528"/>
                      <a:pt x="50165" y="36703"/>
                    </a:cubicBezTo>
                    <a:cubicBezTo>
                      <a:pt x="44958" y="39878"/>
                      <a:pt x="40767" y="43942"/>
                      <a:pt x="37465" y="48895"/>
                    </a:cubicBezTo>
                    <a:cubicBezTo>
                      <a:pt x="34163" y="53848"/>
                      <a:pt x="32512" y="59944"/>
                      <a:pt x="32512" y="67056"/>
                    </a:cubicBezTo>
                    <a:cubicBezTo>
                      <a:pt x="32512" y="73787"/>
                      <a:pt x="33782" y="79502"/>
                      <a:pt x="36195" y="84328"/>
                    </a:cubicBezTo>
                    <a:cubicBezTo>
                      <a:pt x="38608" y="89154"/>
                      <a:pt x="42291" y="93599"/>
                      <a:pt x="47244" y="97663"/>
                    </a:cubicBezTo>
                    <a:cubicBezTo>
                      <a:pt x="52197" y="101727"/>
                      <a:pt x="58039" y="105537"/>
                      <a:pt x="64897" y="109347"/>
                    </a:cubicBezTo>
                    <a:cubicBezTo>
                      <a:pt x="71755" y="113157"/>
                      <a:pt x="79883" y="117221"/>
                      <a:pt x="89027" y="121666"/>
                    </a:cubicBezTo>
                    <a:cubicBezTo>
                      <a:pt x="98298" y="126238"/>
                      <a:pt x="107188" y="131064"/>
                      <a:pt x="115570" y="136271"/>
                    </a:cubicBezTo>
                    <a:cubicBezTo>
                      <a:pt x="123952" y="141478"/>
                      <a:pt x="131318" y="146939"/>
                      <a:pt x="137541" y="153162"/>
                    </a:cubicBezTo>
                    <a:cubicBezTo>
                      <a:pt x="143764" y="159385"/>
                      <a:pt x="148844" y="166116"/>
                      <a:pt x="152527" y="173736"/>
                    </a:cubicBezTo>
                    <a:cubicBezTo>
                      <a:pt x="156210" y="181356"/>
                      <a:pt x="158115" y="189865"/>
                      <a:pt x="158115" y="199517"/>
                    </a:cubicBezTo>
                    <a:cubicBezTo>
                      <a:pt x="158115" y="212344"/>
                      <a:pt x="155575" y="223266"/>
                      <a:pt x="150622" y="232156"/>
                    </a:cubicBezTo>
                    <a:cubicBezTo>
                      <a:pt x="145669" y="241046"/>
                      <a:pt x="138811" y="248285"/>
                      <a:pt x="130175" y="253873"/>
                    </a:cubicBezTo>
                    <a:cubicBezTo>
                      <a:pt x="121539" y="259461"/>
                      <a:pt x="111760" y="263525"/>
                      <a:pt x="100584" y="265938"/>
                    </a:cubicBezTo>
                    <a:cubicBezTo>
                      <a:pt x="89408" y="268351"/>
                      <a:pt x="77724" y="269621"/>
                      <a:pt x="65278" y="269621"/>
                    </a:cubicBezTo>
                    <a:cubicBezTo>
                      <a:pt x="61087" y="269621"/>
                      <a:pt x="56007" y="269240"/>
                      <a:pt x="50038" y="268605"/>
                    </a:cubicBezTo>
                    <a:cubicBezTo>
                      <a:pt x="44069" y="267970"/>
                      <a:pt x="37846" y="266954"/>
                      <a:pt x="31496" y="265684"/>
                    </a:cubicBezTo>
                    <a:cubicBezTo>
                      <a:pt x="25146" y="264414"/>
                      <a:pt x="19177" y="262890"/>
                      <a:pt x="13589" y="260985"/>
                    </a:cubicBezTo>
                    <a:cubicBezTo>
                      <a:pt x="8001" y="259080"/>
                      <a:pt x="3429" y="257048"/>
                      <a:pt x="0" y="254762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3"/>
            <p:cNvGrpSpPr/>
            <p:nvPr/>
          </p:nvGrpSpPr>
          <p:grpSpPr>
            <a:xfrm>
              <a:off x="4244711" y="2742715"/>
              <a:ext cx="525368" cy="313728"/>
              <a:chOff x="63500" y="63500"/>
              <a:chExt cx="436626" cy="260731"/>
            </a:xfrm>
          </p:grpSpPr>
          <p:sp>
            <p:nvSpPr>
              <p:cNvPr id="196" name="Google Shape;196;p3"/>
              <p:cNvSpPr/>
              <p:nvPr/>
            </p:nvSpPr>
            <p:spPr>
              <a:xfrm>
                <a:off x="63500" y="63500"/>
                <a:ext cx="209804" cy="260731"/>
              </a:xfrm>
              <a:custGeom>
                <a:rect b="b" l="l" r="r" t="t"/>
                <a:pathLst>
                  <a:path extrusionOk="0" h="260731" w="209804">
                    <a:moveTo>
                      <a:pt x="30480" y="27686"/>
                    </a:moveTo>
                    <a:lnTo>
                      <a:pt x="30480" y="233172"/>
                    </a:lnTo>
                    <a:lnTo>
                      <a:pt x="69469" y="233172"/>
                    </a:lnTo>
                    <a:cubicBezTo>
                      <a:pt x="103632" y="233172"/>
                      <a:pt x="130302" y="224028"/>
                      <a:pt x="149352" y="205740"/>
                    </a:cubicBezTo>
                    <a:cubicBezTo>
                      <a:pt x="168402" y="187452"/>
                      <a:pt x="177800" y="161417"/>
                      <a:pt x="177800" y="127889"/>
                    </a:cubicBezTo>
                    <a:cubicBezTo>
                      <a:pt x="177800" y="61087"/>
                      <a:pt x="142240" y="27686"/>
                      <a:pt x="71247" y="27686"/>
                    </a:cubicBezTo>
                    <a:close/>
                    <a:moveTo>
                      <a:pt x="0" y="260731"/>
                    </a:moveTo>
                    <a:lnTo>
                      <a:pt x="0" y="0"/>
                    </a:lnTo>
                    <a:lnTo>
                      <a:pt x="72009" y="0"/>
                    </a:lnTo>
                    <a:cubicBezTo>
                      <a:pt x="163957" y="0"/>
                      <a:pt x="209804" y="42418"/>
                      <a:pt x="209804" y="127127"/>
                    </a:cubicBezTo>
                    <a:cubicBezTo>
                      <a:pt x="209804" y="167386"/>
                      <a:pt x="197104" y="199644"/>
                      <a:pt x="171577" y="224155"/>
                    </a:cubicBezTo>
                    <a:cubicBezTo>
                      <a:pt x="146050" y="248666"/>
                      <a:pt x="111887" y="260731"/>
                      <a:pt x="69088" y="260731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361823" y="63500"/>
                <a:ext cx="138303" cy="260731"/>
              </a:xfrm>
              <a:custGeom>
                <a:rect b="b" l="l" r="r" t="t"/>
                <a:pathLst>
                  <a:path extrusionOk="0" h="260731" w="138303">
                    <a:moveTo>
                      <a:pt x="138303" y="260731"/>
                    </a:moveTo>
                    <a:lnTo>
                      <a:pt x="0" y="260731"/>
                    </a:lnTo>
                    <a:lnTo>
                      <a:pt x="0" y="0"/>
                    </a:lnTo>
                    <a:lnTo>
                      <a:pt x="132461" y="0"/>
                    </a:lnTo>
                    <a:lnTo>
                      <a:pt x="132461" y="27686"/>
                    </a:lnTo>
                    <a:lnTo>
                      <a:pt x="30607" y="27686"/>
                    </a:lnTo>
                    <a:lnTo>
                      <a:pt x="30607" y="114427"/>
                    </a:lnTo>
                    <a:lnTo>
                      <a:pt x="124841" y="114427"/>
                    </a:lnTo>
                    <a:lnTo>
                      <a:pt x="124841" y="141859"/>
                    </a:lnTo>
                    <a:lnTo>
                      <a:pt x="30607" y="141859"/>
                    </a:lnTo>
                    <a:lnTo>
                      <a:pt x="30607" y="233172"/>
                    </a:lnTo>
                    <a:lnTo>
                      <a:pt x="138303" y="233172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3"/>
            <p:cNvSpPr/>
            <p:nvPr/>
          </p:nvSpPr>
          <p:spPr>
            <a:xfrm>
              <a:off x="89808" y="1902754"/>
              <a:ext cx="7518872" cy="15278"/>
            </a:xfrm>
            <a:custGeom>
              <a:rect b="b" l="l" r="r" t="t"/>
              <a:pathLst>
                <a:path extrusionOk="0" h="12700" w="6248781">
                  <a:moveTo>
                    <a:pt x="6248781" y="12700"/>
                  </a:moveTo>
                  <a:lnTo>
                    <a:pt x="0" y="12700"/>
                  </a:lnTo>
                  <a:lnTo>
                    <a:pt x="0" y="0"/>
                  </a:lnTo>
                  <a:lnTo>
                    <a:pt x="6248781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9" name="Google Shape;199;p3"/>
            <p:cNvGrpSpPr/>
            <p:nvPr/>
          </p:nvGrpSpPr>
          <p:grpSpPr>
            <a:xfrm>
              <a:off x="3537752" y="76407"/>
              <a:ext cx="4071104" cy="1569242"/>
              <a:chOff x="63500" y="63500"/>
              <a:chExt cx="3383407" cy="1304163"/>
            </a:xfrm>
          </p:grpSpPr>
          <p:sp>
            <p:nvSpPr>
              <p:cNvPr id="200" name="Google Shape;200;p3"/>
              <p:cNvSpPr/>
              <p:nvPr/>
            </p:nvSpPr>
            <p:spPr>
              <a:xfrm>
                <a:off x="2210816" y="63500"/>
                <a:ext cx="1236091" cy="1304163"/>
              </a:xfrm>
              <a:custGeom>
                <a:rect b="b" l="l" r="r" t="t"/>
                <a:pathLst>
                  <a:path extrusionOk="0" h="1304163" w="1236091">
                    <a:moveTo>
                      <a:pt x="864743" y="885571"/>
                    </a:moveTo>
                    <a:cubicBezTo>
                      <a:pt x="838581" y="928497"/>
                      <a:pt x="807593" y="961390"/>
                      <a:pt x="771525" y="984504"/>
                    </a:cubicBezTo>
                    <a:cubicBezTo>
                      <a:pt x="735457" y="1007618"/>
                      <a:pt x="692150" y="1019048"/>
                      <a:pt x="641604" y="1019048"/>
                    </a:cubicBezTo>
                    <a:cubicBezTo>
                      <a:pt x="587883" y="1019048"/>
                      <a:pt x="542671" y="1008380"/>
                      <a:pt x="505841" y="986790"/>
                    </a:cubicBezTo>
                    <a:cubicBezTo>
                      <a:pt x="469011" y="965200"/>
                      <a:pt x="439166" y="937387"/>
                      <a:pt x="416179" y="902843"/>
                    </a:cubicBezTo>
                    <a:cubicBezTo>
                      <a:pt x="393192" y="868299"/>
                      <a:pt x="376682" y="828548"/>
                      <a:pt x="366649" y="783209"/>
                    </a:cubicBezTo>
                    <a:cubicBezTo>
                      <a:pt x="356616" y="737870"/>
                      <a:pt x="351663" y="692277"/>
                      <a:pt x="351663" y="646303"/>
                    </a:cubicBezTo>
                    <a:cubicBezTo>
                      <a:pt x="351663" y="636397"/>
                      <a:pt x="351917" y="626618"/>
                      <a:pt x="352298" y="616712"/>
                    </a:cubicBezTo>
                    <a:cubicBezTo>
                      <a:pt x="345186" y="610108"/>
                      <a:pt x="340614" y="600837"/>
                      <a:pt x="340614" y="590423"/>
                    </a:cubicBezTo>
                    <a:lnTo>
                      <a:pt x="340614" y="554482"/>
                    </a:lnTo>
                    <a:cubicBezTo>
                      <a:pt x="340614" y="498856"/>
                      <a:pt x="350774" y="456184"/>
                      <a:pt x="361442" y="426339"/>
                    </a:cubicBezTo>
                    <a:lnTo>
                      <a:pt x="323215" y="426339"/>
                    </a:lnTo>
                    <a:cubicBezTo>
                      <a:pt x="300355" y="426339"/>
                      <a:pt x="281686" y="407797"/>
                      <a:pt x="281686" y="384810"/>
                    </a:cubicBezTo>
                    <a:cubicBezTo>
                      <a:pt x="281686" y="361823"/>
                      <a:pt x="300355" y="343281"/>
                      <a:pt x="323215" y="343281"/>
                    </a:cubicBezTo>
                    <a:lnTo>
                      <a:pt x="394589" y="343281"/>
                    </a:lnTo>
                    <a:cubicBezTo>
                      <a:pt x="395224" y="343281"/>
                      <a:pt x="395732" y="343535"/>
                      <a:pt x="396240" y="343916"/>
                    </a:cubicBezTo>
                    <a:lnTo>
                      <a:pt x="418719" y="272288"/>
                    </a:lnTo>
                    <a:cubicBezTo>
                      <a:pt x="427609" y="243840"/>
                      <a:pt x="459359" y="220599"/>
                      <a:pt x="489331" y="220599"/>
                    </a:cubicBezTo>
                    <a:lnTo>
                      <a:pt x="625983" y="220599"/>
                    </a:lnTo>
                    <a:lnTo>
                      <a:pt x="762508" y="220599"/>
                    </a:lnTo>
                    <a:cubicBezTo>
                      <a:pt x="792353" y="220599"/>
                      <a:pt x="824103" y="243967"/>
                      <a:pt x="832993" y="272288"/>
                    </a:cubicBezTo>
                    <a:lnTo>
                      <a:pt x="855599" y="343916"/>
                    </a:lnTo>
                    <a:cubicBezTo>
                      <a:pt x="855980" y="343535"/>
                      <a:pt x="856615" y="343281"/>
                      <a:pt x="857123" y="343281"/>
                    </a:cubicBezTo>
                    <a:lnTo>
                      <a:pt x="928370" y="343281"/>
                    </a:lnTo>
                    <a:cubicBezTo>
                      <a:pt x="951357" y="343281"/>
                      <a:pt x="969899" y="361950"/>
                      <a:pt x="969899" y="384810"/>
                    </a:cubicBezTo>
                    <a:cubicBezTo>
                      <a:pt x="969899" y="407670"/>
                      <a:pt x="951230" y="426339"/>
                      <a:pt x="928370" y="426339"/>
                    </a:cubicBezTo>
                    <a:lnTo>
                      <a:pt x="890143" y="426339"/>
                    </a:lnTo>
                    <a:cubicBezTo>
                      <a:pt x="900811" y="456057"/>
                      <a:pt x="910971" y="498856"/>
                      <a:pt x="910971" y="554482"/>
                    </a:cubicBezTo>
                    <a:lnTo>
                      <a:pt x="910971" y="590550"/>
                    </a:lnTo>
                    <a:cubicBezTo>
                      <a:pt x="910971" y="610362"/>
                      <a:pt x="894842" y="626618"/>
                      <a:pt x="874903" y="626618"/>
                    </a:cubicBezTo>
                    <a:lnTo>
                      <a:pt x="833247" y="626618"/>
                    </a:lnTo>
                    <a:cubicBezTo>
                      <a:pt x="813308" y="626618"/>
                      <a:pt x="797179" y="610362"/>
                      <a:pt x="797179" y="590550"/>
                    </a:cubicBezTo>
                    <a:lnTo>
                      <a:pt x="797179" y="573532"/>
                    </a:lnTo>
                    <a:lnTo>
                      <a:pt x="626110" y="573532"/>
                    </a:lnTo>
                    <a:lnTo>
                      <a:pt x="454533" y="573532"/>
                    </a:lnTo>
                    <a:lnTo>
                      <a:pt x="454533" y="590550"/>
                    </a:lnTo>
                    <a:cubicBezTo>
                      <a:pt x="454533" y="610362"/>
                      <a:pt x="438404" y="626618"/>
                      <a:pt x="418465" y="626618"/>
                    </a:cubicBezTo>
                    <a:lnTo>
                      <a:pt x="417576" y="626618"/>
                    </a:lnTo>
                    <a:cubicBezTo>
                      <a:pt x="417703" y="647700"/>
                      <a:pt x="418846" y="668528"/>
                      <a:pt x="421005" y="689102"/>
                    </a:cubicBezTo>
                    <a:cubicBezTo>
                      <a:pt x="423291" y="711327"/>
                      <a:pt x="425958" y="733171"/>
                      <a:pt x="429006" y="754634"/>
                    </a:cubicBezTo>
                    <a:lnTo>
                      <a:pt x="1232662" y="754634"/>
                    </a:lnTo>
                    <a:lnTo>
                      <a:pt x="1232662" y="701548"/>
                    </a:lnTo>
                    <a:cubicBezTo>
                      <a:pt x="1232662" y="605028"/>
                      <a:pt x="1220343" y="514096"/>
                      <a:pt x="1195832" y="429006"/>
                    </a:cubicBezTo>
                    <a:cubicBezTo>
                      <a:pt x="1171321" y="343916"/>
                      <a:pt x="1134110" y="269621"/>
                      <a:pt x="1084199" y="205867"/>
                    </a:cubicBezTo>
                    <a:cubicBezTo>
                      <a:pt x="1034288" y="142113"/>
                      <a:pt x="971169" y="92075"/>
                      <a:pt x="894461" y="55245"/>
                    </a:cubicBezTo>
                    <a:cubicBezTo>
                      <a:pt x="817753" y="18415"/>
                      <a:pt x="727456" y="0"/>
                      <a:pt x="623189" y="0"/>
                    </a:cubicBezTo>
                    <a:cubicBezTo>
                      <a:pt x="526669" y="0"/>
                      <a:pt x="439928" y="17272"/>
                      <a:pt x="363347" y="51816"/>
                    </a:cubicBezTo>
                    <a:cubicBezTo>
                      <a:pt x="286766" y="86360"/>
                      <a:pt x="221488" y="133477"/>
                      <a:pt x="167767" y="193294"/>
                    </a:cubicBezTo>
                    <a:cubicBezTo>
                      <a:pt x="114046" y="253111"/>
                      <a:pt x="72644" y="323215"/>
                      <a:pt x="43688" y="403733"/>
                    </a:cubicBezTo>
                    <a:cubicBezTo>
                      <a:pt x="14478" y="484251"/>
                      <a:pt x="0" y="571246"/>
                      <a:pt x="0" y="664845"/>
                    </a:cubicBezTo>
                    <a:cubicBezTo>
                      <a:pt x="0" y="759968"/>
                      <a:pt x="14224" y="846963"/>
                      <a:pt x="42545" y="925830"/>
                    </a:cubicBezTo>
                    <a:cubicBezTo>
                      <a:pt x="70866" y="1004697"/>
                      <a:pt x="111887" y="1072388"/>
                      <a:pt x="165608" y="1128268"/>
                    </a:cubicBezTo>
                    <a:cubicBezTo>
                      <a:pt x="219329" y="1184148"/>
                      <a:pt x="284861" y="1227582"/>
                      <a:pt x="362204" y="1258189"/>
                    </a:cubicBezTo>
                    <a:cubicBezTo>
                      <a:pt x="439547" y="1288796"/>
                      <a:pt x="526669" y="1304163"/>
                      <a:pt x="623316" y="1304163"/>
                    </a:cubicBezTo>
                    <a:cubicBezTo>
                      <a:pt x="701548" y="1304163"/>
                      <a:pt x="770128" y="1296416"/>
                      <a:pt x="829183" y="1281049"/>
                    </a:cubicBezTo>
                    <a:cubicBezTo>
                      <a:pt x="888238" y="1265682"/>
                      <a:pt x="941070" y="1242314"/>
                      <a:pt x="987933" y="1210945"/>
                    </a:cubicBezTo>
                    <a:cubicBezTo>
                      <a:pt x="1034796" y="1179576"/>
                      <a:pt x="1076833" y="1138936"/>
                      <a:pt x="1114425" y="1089025"/>
                    </a:cubicBezTo>
                    <a:cubicBezTo>
                      <a:pt x="1152017" y="1039114"/>
                      <a:pt x="1203960" y="954278"/>
                      <a:pt x="1236091" y="885317"/>
                    </a:cubicBezTo>
                    <a:close/>
                  </a:path>
                </a:pathLst>
              </a:custGeom>
              <a:solidFill>
                <a:srgbClr val="00AE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3500" y="78232"/>
                <a:ext cx="1214247" cy="1274445"/>
              </a:xfrm>
              <a:custGeom>
                <a:rect b="b" l="l" r="r" t="t"/>
                <a:pathLst>
                  <a:path extrusionOk="0" h="1274445" w="1214247">
                    <a:moveTo>
                      <a:pt x="893953" y="1274445"/>
                    </a:moveTo>
                    <a:lnTo>
                      <a:pt x="810260" y="1001395"/>
                    </a:lnTo>
                    <a:lnTo>
                      <a:pt x="526161" y="1001395"/>
                    </a:lnTo>
                    <a:lnTo>
                      <a:pt x="595376" y="772033"/>
                    </a:lnTo>
                    <a:lnTo>
                      <a:pt x="737362" y="770255"/>
                    </a:lnTo>
                    <a:cubicBezTo>
                      <a:pt x="713105" y="688975"/>
                      <a:pt x="687324" y="608203"/>
                      <a:pt x="660019" y="528193"/>
                    </a:cubicBezTo>
                    <a:cubicBezTo>
                      <a:pt x="632714" y="448183"/>
                      <a:pt x="614172" y="365506"/>
                      <a:pt x="604520" y="280670"/>
                    </a:cubicBezTo>
                    <a:cubicBezTo>
                      <a:pt x="598424" y="311023"/>
                      <a:pt x="592328" y="341122"/>
                      <a:pt x="586232" y="370713"/>
                    </a:cubicBezTo>
                    <a:cubicBezTo>
                      <a:pt x="580136" y="400304"/>
                      <a:pt x="572262" y="430530"/>
                      <a:pt x="562610" y="460883"/>
                    </a:cubicBezTo>
                    <a:lnTo>
                      <a:pt x="324104" y="1274445"/>
                    </a:lnTo>
                    <a:lnTo>
                      <a:pt x="0" y="1274445"/>
                    </a:lnTo>
                    <a:lnTo>
                      <a:pt x="438785" y="0"/>
                    </a:lnTo>
                    <a:lnTo>
                      <a:pt x="766445" y="0"/>
                    </a:lnTo>
                    <a:lnTo>
                      <a:pt x="1214247" y="1274445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1064768" y="78232"/>
                <a:ext cx="1159764" cy="1274445"/>
              </a:xfrm>
              <a:custGeom>
                <a:rect b="b" l="l" r="r" t="t"/>
                <a:pathLst>
                  <a:path extrusionOk="0" h="1274445" w="1159764">
                    <a:moveTo>
                      <a:pt x="795655" y="1110615"/>
                    </a:moveTo>
                    <a:lnTo>
                      <a:pt x="664591" y="691769"/>
                    </a:lnTo>
                    <a:lnTo>
                      <a:pt x="852043" y="0"/>
                    </a:lnTo>
                    <a:lnTo>
                      <a:pt x="1159764" y="0"/>
                    </a:lnTo>
                    <a:close/>
                    <a:moveTo>
                      <a:pt x="446151" y="1274445"/>
                    </a:moveTo>
                    <a:lnTo>
                      <a:pt x="0" y="0"/>
                    </a:lnTo>
                    <a:lnTo>
                      <a:pt x="313182" y="0"/>
                    </a:lnTo>
                    <a:lnTo>
                      <a:pt x="715518" y="1274445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3"/>
            <p:cNvGrpSpPr/>
            <p:nvPr/>
          </p:nvGrpSpPr>
          <p:grpSpPr>
            <a:xfrm>
              <a:off x="3862751" y="2199692"/>
              <a:ext cx="3774944" cy="862319"/>
              <a:chOff x="63500" y="63500"/>
              <a:chExt cx="3137280" cy="716661"/>
            </a:xfrm>
          </p:grpSpPr>
          <p:sp>
            <p:nvSpPr>
              <p:cNvPr id="204" name="Google Shape;204;p3"/>
              <p:cNvSpPr/>
              <p:nvPr/>
            </p:nvSpPr>
            <p:spPr>
              <a:xfrm>
                <a:off x="63500" y="67818"/>
                <a:ext cx="265938" cy="260858"/>
              </a:xfrm>
              <a:custGeom>
                <a:rect b="b" l="l" r="r" t="t"/>
                <a:pathLst>
                  <a:path extrusionOk="0" h="260858" w="265938">
                    <a:moveTo>
                      <a:pt x="265938" y="260858"/>
                    </a:moveTo>
                    <a:lnTo>
                      <a:pt x="235585" y="260858"/>
                    </a:lnTo>
                    <a:lnTo>
                      <a:pt x="235585" y="85852"/>
                    </a:lnTo>
                    <a:cubicBezTo>
                      <a:pt x="235585" y="72009"/>
                      <a:pt x="236474" y="55118"/>
                      <a:pt x="238125" y="35052"/>
                    </a:cubicBezTo>
                    <a:lnTo>
                      <a:pt x="237363" y="35052"/>
                    </a:lnTo>
                    <a:cubicBezTo>
                      <a:pt x="234442" y="46863"/>
                      <a:pt x="231902" y="55245"/>
                      <a:pt x="229489" y="60325"/>
                    </a:cubicBezTo>
                    <a:lnTo>
                      <a:pt x="140462" y="260858"/>
                    </a:lnTo>
                    <a:lnTo>
                      <a:pt x="125476" y="260858"/>
                    </a:lnTo>
                    <a:lnTo>
                      <a:pt x="36576" y="61849"/>
                    </a:lnTo>
                    <a:cubicBezTo>
                      <a:pt x="34036" y="56007"/>
                      <a:pt x="31496" y="47117"/>
                      <a:pt x="28702" y="35052"/>
                    </a:cubicBezTo>
                    <a:lnTo>
                      <a:pt x="28067" y="35052"/>
                    </a:lnTo>
                    <a:cubicBezTo>
                      <a:pt x="29083" y="45466"/>
                      <a:pt x="29591" y="62484"/>
                      <a:pt x="29591" y="86106"/>
                    </a:cubicBezTo>
                    <a:lnTo>
                      <a:pt x="29591" y="260858"/>
                    </a:lnTo>
                    <a:lnTo>
                      <a:pt x="0" y="260858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120396" y="181864"/>
                    </a:lnTo>
                    <a:cubicBezTo>
                      <a:pt x="126619" y="195834"/>
                      <a:pt x="130556" y="206248"/>
                      <a:pt x="132461" y="213233"/>
                    </a:cubicBezTo>
                    <a:lnTo>
                      <a:pt x="133604" y="213233"/>
                    </a:lnTo>
                    <a:cubicBezTo>
                      <a:pt x="138811" y="198882"/>
                      <a:pt x="143002" y="188214"/>
                      <a:pt x="146177" y="181229"/>
                    </a:cubicBezTo>
                    <a:lnTo>
                      <a:pt x="227711" y="0"/>
                    </a:lnTo>
                    <a:lnTo>
                      <a:pt x="265938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435229" y="67818"/>
                <a:ext cx="138176" cy="260858"/>
              </a:xfrm>
              <a:custGeom>
                <a:rect b="b" l="l" r="r" t="t"/>
                <a:pathLst>
                  <a:path extrusionOk="0" h="260858" w="138176">
                    <a:moveTo>
                      <a:pt x="138176" y="260858"/>
                    </a:moveTo>
                    <a:lnTo>
                      <a:pt x="0" y="260858"/>
                    </a:lnTo>
                    <a:lnTo>
                      <a:pt x="0" y="0"/>
                    </a:lnTo>
                    <a:lnTo>
                      <a:pt x="132334" y="0"/>
                    </a:lnTo>
                    <a:lnTo>
                      <a:pt x="132334" y="27686"/>
                    </a:lnTo>
                    <a:lnTo>
                      <a:pt x="30480" y="27686"/>
                    </a:lnTo>
                    <a:lnTo>
                      <a:pt x="30480" y="114427"/>
                    </a:lnTo>
                    <a:lnTo>
                      <a:pt x="124714" y="114427"/>
                    </a:lnTo>
                    <a:lnTo>
                      <a:pt x="124714" y="141859"/>
                    </a:lnTo>
                    <a:lnTo>
                      <a:pt x="30480" y="141859"/>
                    </a:lnTo>
                    <a:lnTo>
                      <a:pt x="30480" y="233172"/>
                    </a:lnTo>
                    <a:lnTo>
                      <a:pt x="138176" y="233172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631317" y="67818"/>
                <a:ext cx="209550" cy="260858"/>
              </a:xfrm>
              <a:custGeom>
                <a:rect b="b" l="l" r="r" t="t"/>
                <a:pathLst>
                  <a:path extrusionOk="0" h="260858" w="209550">
                    <a:moveTo>
                      <a:pt x="209550" y="260858"/>
                    </a:moveTo>
                    <a:lnTo>
                      <a:pt x="172339" y="260858"/>
                    </a:lnTo>
                    <a:lnTo>
                      <a:pt x="112268" y="161036"/>
                    </a:lnTo>
                    <a:cubicBezTo>
                      <a:pt x="110490" y="157988"/>
                      <a:pt x="108458" y="153670"/>
                      <a:pt x="106299" y="148082"/>
                    </a:cubicBezTo>
                    <a:lnTo>
                      <a:pt x="105537" y="148082"/>
                    </a:lnTo>
                    <a:cubicBezTo>
                      <a:pt x="104267" y="150876"/>
                      <a:pt x="102235" y="155194"/>
                      <a:pt x="99314" y="161036"/>
                    </a:cubicBezTo>
                    <a:lnTo>
                      <a:pt x="37465" y="260858"/>
                    </a:lnTo>
                    <a:lnTo>
                      <a:pt x="0" y="260858"/>
                    </a:lnTo>
                    <a:lnTo>
                      <a:pt x="87249" y="129667"/>
                    </a:lnTo>
                    <a:lnTo>
                      <a:pt x="6985" y="0"/>
                    </a:lnTo>
                    <a:lnTo>
                      <a:pt x="44450" y="0"/>
                    </a:lnTo>
                    <a:lnTo>
                      <a:pt x="97790" y="91694"/>
                    </a:lnTo>
                    <a:cubicBezTo>
                      <a:pt x="101346" y="97790"/>
                      <a:pt x="104394" y="103886"/>
                      <a:pt x="107061" y="109855"/>
                    </a:cubicBezTo>
                    <a:lnTo>
                      <a:pt x="107696" y="109855"/>
                    </a:lnTo>
                    <a:cubicBezTo>
                      <a:pt x="111633" y="101854"/>
                      <a:pt x="114935" y="95504"/>
                      <a:pt x="117856" y="90932"/>
                    </a:cubicBezTo>
                    <a:lnTo>
                      <a:pt x="173355" y="0"/>
                    </a:lnTo>
                    <a:lnTo>
                      <a:pt x="208407" y="0"/>
                    </a:lnTo>
                    <a:lnTo>
                      <a:pt x="126492" y="129413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917829" y="67818"/>
                <a:ext cx="30480" cy="260858"/>
              </a:xfrm>
              <a:custGeom>
                <a:rect b="b" l="l" r="r" t="t"/>
                <a:pathLst>
                  <a:path extrusionOk="0" h="260858" w="30480">
                    <a:moveTo>
                      <a:pt x="30480" y="260858"/>
                    </a:moveTo>
                    <a:lnTo>
                      <a:pt x="0" y="260858"/>
                    </a:lnTo>
                    <a:lnTo>
                      <a:pt x="0" y="0"/>
                    </a:lnTo>
                    <a:lnTo>
                      <a:pt x="3048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1037082" y="63500"/>
                <a:ext cx="194564" cy="269494"/>
              </a:xfrm>
              <a:custGeom>
                <a:rect b="b" l="l" r="r" t="t"/>
                <a:pathLst>
                  <a:path extrusionOk="0" h="269494" w="194564">
                    <a:moveTo>
                      <a:pt x="194564" y="254254"/>
                    </a:moveTo>
                    <a:cubicBezTo>
                      <a:pt x="175260" y="264414"/>
                      <a:pt x="151257" y="269494"/>
                      <a:pt x="122555" y="269494"/>
                    </a:cubicBezTo>
                    <a:cubicBezTo>
                      <a:pt x="85471" y="269494"/>
                      <a:pt x="55753" y="257556"/>
                      <a:pt x="33401" y="233680"/>
                    </a:cubicBezTo>
                    <a:cubicBezTo>
                      <a:pt x="11049" y="209804"/>
                      <a:pt x="0" y="178435"/>
                      <a:pt x="0" y="139700"/>
                    </a:cubicBezTo>
                    <a:cubicBezTo>
                      <a:pt x="0" y="97917"/>
                      <a:pt x="12573" y="64262"/>
                      <a:pt x="37592" y="38608"/>
                    </a:cubicBezTo>
                    <a:cubicBezTo>
                      <a:pt x="62611" y="12954"/>
                      <a:pt x="94488" y="0"/>
                      <a:pt x="133096" y="0"/>
                    </a:cubicBezTo>
                    <a:cubicBezTo>
                      <a:pt x="157861" y="0"/>
                      <a:pt x="178308" y="3556"/>
                      <a:pt x="194564" y="10795"/>
                    </a:cubicBezTo>
                    <a:lnTo>
                      <a:pt x="194564" y="43307"/>
                    </a:lnTo>
                    <a:cubicBezTo>
                      <a:pt x="175895" y="32893"/>
                      <a:pt x="155321" y="27686"/>
                      <a:pt x="132715" y="27686"/>
                    </a:cubicBezTo>
                    <a:cubicBezTo>
                      <a:pt x="102743" y="27686"/>
                      <a:pt x="78486" y="37719"/>
                      <a:pt x="59817" y="57658"/>
                    </a:cubicBezTo>
                    <a:cubicBezTo>
                      <a:pt x="41148" y="77597"/>
                      <a:pt x="31877" y="104394"/>
                      <a:pt x="31877" y="137795"/>
                    </a:cubicBezTo>
                    <a:cubicBezTo>
                      <a:pt x="31877" y="169545"/>
                      <a:pt x="40640" y="194818"/>
                      <a:pt x="58039" y="213741"/>
                    </a:cubicBezTo>
                    <a:cubicBezTo>
                      <a:pt x="75438" y="232664"/>
                      <a:pt x="98298" y="242062"/>
                      <a:pt x="126492" y="242062"/>
                    </a:cubicBezTo>
                    <a:cubicBezTo>
                      <a:pt x="152654" y="242062"/>
                      <a:pt x="175387" y="236220"/>
                      <a:pt x="194564" y="224663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1291717" y="67945"/>
                <a:ext cx="232156" cy="260731"/>
              </a:xfrm>
              <a:custGeom>
                <a:rect b="b" l="l" r="r" t="t"/>
                <a:pathLst>
                  <a:path extrusionOk="0" h="260731" w="232156">
                    <a:moveTo>
                      <a:pt x="160655" y="160147"/>
                    </a:moveTo>
                    <a:lnTo>
                      <a:pt x="119761" y="49022"/>
                    </a:lnTo>
                    <a:cubicBezTo>
                      <a:pt x="118364" y="45339"/>
                      <a:pt x="117094" y="39497"/>
                      <a:pt x="115697" y="31496"/>
                    </a:cubicBezTo>
                    <a:lnTo>
                      <a:pt x="114935" y="31496"/>
                    </a:lnTo>
                    <a:cubicBezTo>
                      <a:pt x="113792" y="38862"/>
                      <a:pt x="112268" y="44704"/>
                      <a:pt x="110744" y="49022"/>
                    </a:cubicBezTo>
                    <a:lnTo>
                      <a:pt x="70231" y="160147"/>
                    </a:lnTo>
                    <a:close/>
                    <a:moveTo>
                      <a:pt x="232156" y="260731"/>
                    </a:moveTo>
                    <a:lnTo>
                      <a:pt x="198374" y="260731"/>
                    </a:lnTo>
                    <a:lnTo>
                      <a:pt x="170688" y="187579"/>
                    </a:lnTo>
                    <a:lnTo>
                      <a:pt x="60071" y="187579"/>
                    </a:lnTo>
                    <a:lnTo>
                      <a:pt x="34036" y="260731"/>
                    </a:lnTo>
                    <a:lnTo>
                      <a:pt x="0" y="260731"/>
                    </a:lnTo>
                    <a:lnTo>
                      <a:pt x="100076" y="0"/>
                    </a:lnTo>
                    <a:lnTo>
                      <a:pt x="131699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1599311" y="67818"/>
                <a:ext cx="210312" cy="260858"/>
              </a:xfrm>
              <a:custGeom>
                <a:rect b="b" l="l" r="r" t="t"/>
                <a:pathLst>
                  <a:path extrusionOk="0" h="260858" w="210312">
                    <a:moveTo>
                      <a:pt x="210312" y="260858"/>
                    </a:moveTo>
                    <a:lnTo>
                      <a:pt x="172847" y="260858"/>
                    </a:lnTo>
                    <a:lnTo>
                      <a:pt x="38608" y="52959"/>
                    </a:lnTo>
                    <a:cubicBezTo>
                      <a:pt x="35179" y="47752"/>
                      <a:pt x="32385" y="42291"/>
                      <a:pt x="30226" y="36576"/>
                    </a:cubicBezTo>
                    <a:lnTo>
                      <a:pt x="29083" y="36576"/>
                    </a:lnTo>
                    <a:cubicBezTo>
                      <a:pt x="30099" y="42164"/>
                      <a:pt x="30607" y="54102"/>
                      <a:pt x="30607" y="72390"/>
                    </a:cubicBezTo>
                    <a:lnTo>
                      <a:pt x="30607" y="260858"/>
                    </a:lnTo>
                    <a:lnTo>
                      <a:pt x="0" y="260858"/>
                    </a:lnTo>
                    <a:lnTo>
                      <a:pt x="0" y="0"/>
                    </a:lnTo>
                    <a:lnTo>
                      <a:pt x="39624" y="0"/>
                    </a:lnTo>
                    <a:lnTo>
                      <a:pt x="170180" y="204597"/>
                    </a:lnTo>
                    <a:cubicBezTo>
                      <a:pt x="175641" y="213106"/>
                      <a:pt x="179197" y="218948"/>
                      <a:pt x="180721" y="222123"/>
                    </a:cubicBezTo>
                    <a:lnTo>
                      <a:pt x="181483" y="222123"/>
                    </a:lnTo>
                    <a:cubicBezTo>
                      <a:pt x="180213" y="214630"/>
                      <a:pt x="179705" y="201803"/>
                      <a:pt x="179705" y="183769"/>
                    </a:cubicBezTo>
                    <a:lnTo>
                      <a:pt x="179705" y="0"/>
                    </a:lnTo>
                    <a:lnTo>
                      <a:pt x="210185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884934" y="67945"/>
                <a:ext cx="232156" cy="260731"/>
              </a:xfrm>
              <a:custGeom>
                <a:rect b="b" l="l" r="r" t="t"/>
                <a:pathLst>
                  <a:path extrusionOk="0" h="260731" w="232156">
                    <a:moveTo>
                      <a:pt x="160655" y="160147"/>
                    </a:moveTo>
                    <a:lnTo>
                      <a:pt x="119761" y="49022"/>
                    </a:lnTo>
                    <a:cubicBezTo>
                      <a:pt x="118491" y="45339"/>
                      <a:pt x="117094" y="39497"/>
                      <a:pt x="115824" y="31496"/>
                    </a:cubicBezTo>
                    <a:lnTo>
                      <a:pt x="115062" y="31496"/>
                    </a:lnTo>
                    <a:cubicBezTo>
                      <a:pt x="113919" y="38862"/>
                      <a:pt x="112395" y="44704"/>
                      <a:pt x="110871" y="49022"/>
                    </a:cubicBezTo>
                    <a:lnTo>
                      <a:pt x="70358" y="160147"/>
                    </a:lnTo>
                    <a:close/>
                    <a:moveTo>
                      <a:pt x="232156" y="260731"/>
                    </a:moveTo>
                    <a:lnTo>
                      <a:pt x="198374" y="260731"/>
                    </a:lnTo>
                    <a:lnTo>
                      <a:pt x="170688" y="187579"/>
                    </a:lnTo>
                    <a:lnTo>
                      <a:pt x="60071" y="187579"/>
                    </a:lnTo>
                    <a:lnTo>
                      <a:pt x="34036" y="260731"/>
                    </a:lnTo>
                    <a:lnTo>
                      <a:pt x="0" y="260731"/>
                    </a:lnTo>
                    <a:lnTo>
                      <a:pt x="100076" y="0"/>
                    </a:lnTo>
                    <a:lnTo>
                      <a:pt x="131699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2331974" y="67818"/>
                <a:ext cx="209804" cy="260858"/>
              </a:xfrm>
              <a:custGeom>
                <a:rect b="b" l="l" r="r" t="t"/>
                <a:pathLst>
                  <a:path extrusionOk="0" h="260858" w="209804">
                    <a:moveTo>
                      <a:pt x="30607" y="27686"/>
                    </a:moveTo>
                    <a:lnTo>
                      <a:pt x="30607" y="233172"/>
                    </a:lnTo>
                    <a:lnTo>
                      <a:pt x="69469" y="233172"/>
                    </a:lnTo>
                    <a:cubicBezTo>
                      <a:pt x="103632" y="233172"/>
                      <a:pt x="130302" y="224028"/>
                      <a:pt x="149352" y="205740"/>
                    </a:cubicBezTo>
                    <a:cubicBezTo>
                      <a:pt x="168402" y="187452"/>
                      <a:pt x="177927" y="161417"/>
                      <a:pt x="177927" y="127889"/>
                    </a:cubicBezTo>
                    <a:cubicBezTo>
                      <a:pt x="177927" y="61087"/>
                      <a:pt x="142367" y="27686"/>
                      <a:pt x="71374" y="27686"/>
                    </a:cubicBezTo>
                    <a:close/>
                    <a:moveTo>
                      <a:pt x="0" y="260858"/>
                    </a:moveTo>
                    <a:lnTo>
                      <a:pt x="0" y="0"/>
                    </a:lnTo>
                    <a:lnTo>
                      <a:pt x="72009" y="0"/>
                    </a:lnTo>
                    <a:cubicBezTo>
                      <a:pt x="163957" y="0"/>
                      <a:pt x="209804" y="42418"/>
                      <a:pt x="209804" y="127127"/>
                    </a:cubicBezTo>
                    <a:cubicBezTo>
                      <a:pt x="209804" y="167386"/>
                      <a:pt x="196977" y="199644"/>
                      <a:pt x="171577" y="224155"/>
                    </a:cubicBezTo>
                    <a:cubicBezTo>
                      <a:pt x="146177" y="248666"/>
                      <a:pt x="111887" y="260858"/>
                      <a:pt x="69088" y="260858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630424" y="67818"/>
                <a:ext cx="138176" cy="260858"/>
              </a:xfrm>
              <a:custGeom>
                <a:rect b="b" l="l" r="r" t="t"/>
                <a:pathLst>
                  <a:path extrusionOk="0" h="260858" w="138176">
                    <a:moveTo>
                      <a:pt x="138176" y="260858"/>
                    </a:moveTo>
                    <a:lnTo>
                      <a:pt x="0" y="260858"/>
                    </a:lnTo>
                    <a:lnTo>
                      <a:pt x="0" y="0"/>
                    </a:lnTo>
                    <a:lnTo>
                      <a:pt x="132334" y="0"/>
                    </a:lnTo>
                    <a:lnTo>
                      <a:pt x="132334" y="27686"/>
                    </a:lnTo>
                    <a:lnTo>
                      <a:pt x="30480" y="27686"/>
                    </a:lnTo>
                    <a:lnTo>
                      <a:pt x="30480" y="114427"/>
                    </a:lnTo>
                    <a:lnTo>
                      <a:pt x="124714" y="114427"/>
                    </a:lnTo>
                    <a:lnTo>
                      <a:pt x="124714" y="141859"/>
                    </a:lnTo>
                    <a:lnTo>
                      <a:pt x="30480" y="141859"/>
                    </a:lnTo>
                    <a:lnTo>
                      <a:pt x="30480" y="233172"/>
                    </a:lnTo>
                    <a:lnTo>
                      <a:pt x="138176" y="233172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013333" y="514858"/>
                <a:ext cx="224790" cy="260731"/>
              </a:xfrm>
              <a:custGeom>
                <a:rect b="b" l="l" r="r" t="t"/>
                <a:pathLst>
                  <a:path extrusionOk="0" h="260731" w="224790">
                    <a:moveTo>
                      <a:pt x="224790" y="0"/>
                    </a:moveTo>
                    <a:lnTo>
                      <a:pt x="128270" y="260731"/>
                    </a:lnTo>
                    <a:lnTo>
                      <a:pt x="94488" y="260731"/>
                    </a:lnTo>
                    <a:lnTo>
                      <a:pt x="0" y="0"/>
                    </a:lnTo>
                    <a:lnTo>
                      <a:pt x="34036" y="0"/>
                    </a:lnTo>
                    <a:lnTo>
                      <a:pt x="106172" y="206756"/>
                    </a:lnTo>
                    <a:cubicBezTo>
                      <a:pt x="108458" y="213360"/>
                      <a:pt x="110236" y="221107"/>
                      <a:pt x="111506" y="229870"/>
                    </a:cubicBezTo>
                    <a:lnTo>
                      <a:pt x="112268" y="229870"/>
                    </a:lnTo>
                    <a:cubicBezTo>
                      <a:pt x="113284" y="222631"/>
                      <a:pt x="115189" y="214757"/>
                      <a:pt x="118237" y="206375"/>
                    </a:cubicBezTo>
                    <a:lnTo>
                      <a:pt x="191897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1312799" y="514858"/>
                <a:ext cx="138176" cy="260731"/>
              </a:xfrm>
              <a:custGeom>
                <a:rect b="b" l="l" r="r" t="t"/>
                <a:pathLst>
                  <a:path extrusionOk="0" h="260731" w="138176">
                    <a:moveTo>
                      <a:pt x="138176" y="260731"/>
                    </a:moveTo>
                    <a:lnTo>
                      <a:pt x="0" y="260731"/>
                    </a:lnTo>
                    <a:lnTo>
                      <a:pt x="0" y="0"/>
                    </a:lnTo>
                    <a:lnTo>
                      <a:pt x="132334" y="0"/>
                    </a:lnTo>
                    <a:lnTo>
                      <a:pt x="132334" y="27686"/>
                    </a:lnTo>
                    <a:lnTo>
                      <a:pt x="30480" y="27686"/>
                    </a:lnTo>
                    <a:lnTo>
                      <a:pt x="30480" y="114427"/>
                    </a:lnTo>
                    <a:lnTo>
                      <a:pt x="124714" y="114427"/>
                    </a:lnTo>
                    <a:lnTo>
                      <a:pt x="124714" y="141732"/>
                    </a:lnTo>
                    <a:lnTo>
                      <a:pt x="30480" y="141732"/>
                    </a:lnTo>
                    <a:lnTo>
                      <a:pt x="30480" y="233045"/>
                    </a:lnTo>
                    <a:lnTo>
                      <a:pt x="138176" y="233045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1538351" y="514858"/>
                <a:ext cx="196088" cy="260731"/>
              </a:xfrm>
              <a:custGeom>
                <a:rect b="b" l="l" r="r" t="t"/>
                <a:pathLst>
                  <a:path extrusionOk="0" h="260731" w="196088">
                    <a:moveTo>
                      <a:pt x="196088" y="260731"/>
                    </a:moveTo>
                    <a:lnTo>
                      <a:pt x="165608" y="260731"/>
                    </a:lnTo>
                    <a:lnTo>
                      <a:pt x="165608" y="141732"/>
                    </a:lnTo>
                    <a:lnTo>
                      <a:pt x="30607" y="141732"/>
                    </a:lnTo>
                    <a:lnTo>
                      <a:pt x="30607" y="260604"/>
                    </a:lnTo>
                    <a:lnTo>
                      <a:pt x="0" y="260604"/>
                    </a:lnTo>
                    <a:lnTo>
                      <a:pt x="0" y="0"/>
                    </a:lnTo>
                    <a:lnTo>
                      <a:pt x="30607" y="0"/>
                    </a:lnTo>
                    <a:lnTo>
                      <a:pt x="30607" y="114427"/>
                    </a:lnTo>
                    <a:lnTo>
                      <a:pt x="165608" y="114427"/>
                    </a:lnTo>
                    <a:lnTo>
                      <a:pt x="165608" y="0"/>
                    </a:lnTo>
                    <a:lnTo>
                      <a:pt x="196088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827657" y="431165"/>
                <a:ext cx="70739" cy="344424"/>
              </a:xfrm>
              <a:custGeom>
                <a:rect b="b" l="l" r="r" t="t"/>
                <a:pathLst>
                  <a:path extrusionOk="0" h="344424" w="70739">
                    <a:moveTo>
                      <a:pt x="42926" y="344424"/>
                    </a:moveTo>
                    <a:lnTo>
                      <a:pt x="12446" y="344424"/>
                    </a:lnTo>
                    <a:lnTo>
                      <a:pt x="12446" y="83693"/>
                    </a:lnTo>
                    <a:lnTo>
                      <a:pt x="42926" y="83693"/>
                    </a:lnTo>
                    <a:close/>
                    <a:moveTo>
                      <a:pt x="70739" y="0"/>
                    </a:moveTo>
                    <a:lnTo>
                      <a:pt x="23114" y="59690"/>
                    </a:lnTo>
                    <a:lnTo>
                      <a:pt x="0" y="59690"/>
                    </a:lnTo>
                    <a:lnTo>
                      <a:pt x="40513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959229" y="510413"/>
                <a:ext cx="194691" cy="269494"/>
              </a:xfrm>
              <a:custGeom>
                <a:rect b="b" l="l" r="r" t="t"/>
                <a:pathLst>
                  <a:path extrusionOk="0" h="269494" w="194691">
                    <a:moveTo>
                      <a:pt x="194691" y="254254"/>
                    </a:moveTo>
                    <a:cubicBezTo>
                      <a:pt x="175387" y="264414"/>
                      <a:pt x="151384" y="269494"/>
                      <a:pt x="122682" y="269494"/>
                    </a:cubicBezTo>
                    <a:cubicBezTo>
                      <a:pt x="85598" y="269494"/>
                      <a:pt x="55880" y="257556"/>
                      <a:pt x="33528" y="233680"/>
                    </a:cubicBezTo>
                    <a:cubicBezTo>
                      <a:pt x="11176" y="209804"/>
                      <a:pt x="0" y="178435"/>
                      <a:pt x="0" y="139700"/>
                    </a:cubicBezTo>
                    <a:cubicBezTo>
                      <a:pt x="0" y="98044"/>
                      <a:pt x="12573" y="64262"/>
                      <a:pt x="37592" y="38608"/>
                    </a:cubicBezTo>
                    <a:cubicBezTo>
                      <a:pt x="62611" y="12954"/>
                      <a:pt x="94488" y="0"/>
                      <a:pt x="133096" y="0"/>
                    </a:cubicBezTo>
                    <a:cubicBezTo>
                      <a:pt x="157861" y="0"/>
                      <a:pt x="178308" y="3556"/>
                      <a:pt x="194564" y="10668"/>
                    </a:cubicBezTo>
                    <a:lnTo>
                      <a:pt x="194564" y="43307"/>
                    </a:lnTo>
                    <a:cubicBezTo>
                      <a:pt x="175895" y="32893"/>
                      <a:pt x="155321" y="27686"/>
                      <a:pt x="132715" y="27686"/>
                    </a:cubicBezTo>
                    <a:cubicBezTo>
                      <a:pt x="102743" y="27686"/>
                      <a:pt x="78486" y="37719"/>
                      <a:pt x="59944" y="57658"/>
                    </a:cubicBezTo>
                    <a:cubicBezTo>
                      <a:pt x="41402" y="77597"/>
                      <a:pt x="32004" y="104394"/>
                      <a:pt x="32004" y="137795"/>
                    </a:cubicBezTo>
                    <a:cubicBezTo>
                      <a:pt x="32004" y="169545"/>
                      <a:pt x="40767" y="194818"/>
                      <a:pt x="58166" y="213741"/>
                    </a:cubicBezTo>
                    <a:cubicBezTo>
                      <a:pt x="75565" y="232664"/>
                      <a:pt x="98425" y="242062"/>
                      <a:pt x="126619" y="242062"/>
                    </a:cubicBezTo>
                    <a:cubicBezTo>
                      <a:pt x="152781" y="242062"/>
                      <a:pt x="175514" y="236220"/>
                      <a:pt x="194691" y="224536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2240915" y="514858"/>
                <a:ext cx="194056" cy="265049"/>
              </a:xfrm>
              <a:custGeom>
                <a:rect b="b" l="l" r="r" t="t"/>
                <a:pathLst>
                  <a:path extrusionOk="0" h="265049" w="194056">
                    <a:moveTo>
                      <a:pt x="194056" y="155194"/>
                    </a:moveTo>
                    <a:cubicBezTo>
                      <a:pt x="194056" y="228473"/>
                      <a:pt x="161036" y="265049"/>
                      <a:pt x="94996" y="265049"/>
                    </a:cubicBezTo>
                    <a:cubicBezTo>
                      <a:pt x="31750" y="265049"/>
                      <a:pt x="0" y="229870"/>
                      <a:pt x="0" y="159385"/>
                    </a:cubicBezTo>
                    <a:lnTo>
                      <a:pt x="0" y="0"/>
                    </a:lnTo>
                    <a:lnTo>
                      <a:pt x="30607" y="0"/>
                    </a:lnTo>
                    <a:lnTo>
                      <a:pt x="30607" y="157480"/>
                    </a:lnTo>
                    <a:cubicBezTo>
                      <a:pt x="30607" y="210947"/>
                      <a:pt x="53213" y="237617"/>
                      <a:pt x="98298" y="237617"/>
                    </a:cubicBezTo>
                    <a:cubicBezTo>
                      <a:pt x="141859" y="237617"/>
                      <a:pt x="163576" y="211836"/>
                      <a:pt x="163576" y="160147"/>
                    </a:cubicBezTo>
                    <a:lnTo>
                      <a:pt x="163576" y="0"/>
                    </a:lnTo>
                    <a:lnTo>
                      <a:pt x="194056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2537333" y="514858"/>
                <a:ext cx="135382" cy="260731"/>
              </a:xfrm>
              <a:custGeom>
                <a:rect b="b" l="l" r="r" t="t"/>
                <a:pathLst>
                  <a:path extrusionOk="0" h="260731" w="135382">
                    <a:moveTo>
                      <a:pt x="135382" y="260731"/>
                    </a:moveTo>
                    <a:lnTo>
                      <a:pt x="0" y="260731"/>
                    </a:lnTo>
                    <a:lnTo>
                      <a:pt x="0" y="0"/>
                    </a:lnTo>
                    <a:lnTo>
                      <a:pt x="30607" y="0"/>
                    </a:lnTo>
                    <a:lnTo>
                      <a:pt x="30607" y="233045"/>
                    </a:lnTo>
                    <a:lnTo>
                      <a:pt x="135382" y="233045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2720467" y="510413"/>
                <a:ext cx="246634" cy="269494"/>
              </a:xfrm>
              <a:custGeom>
                <a:rect b="b" l="l" r="r" t="t"/>
                <a:pathLst>
                  <a:path extrusionOk="0" h="269494" w="246634">
                    <a:moveTo>
                      <a:pt x="124079" y="27686"/>
                    </a:moveTo>
                    <a:cubicBezTo>
                      <a:pt x="96647" y="27686"/>
                      <a:pt x="74422" y="37592"/>
                      <a:pt x="57404" y="57277"/>
                    </a:cubicBezTo>
                    <a:cubicBezTo>
                      <a:pt x="40386" y="76962"/>
                      <a:pt x="31750" y="102997"/>
                      <a:pt x="31750" y="135128"/>
                    </a:cubicBezTo>
                    <a:cubicBezTo>
                      <a:pt x="31750" y="167259"/>
                      <a:pt x="40005" y="193167"/>
                      <a:pt x="56769" y="212725"/>
                    </a:cubicBezTo>
                    <a:cubicBezTo>
                      <a:pt x="73533" y="232283"/>
                      <a:pt x="95250" y="242062"/>
                      <a:pt x="122047" y="242062"/>
                    </a:cubicBezTo>
                    <a:cubicBezTo>
                      <a:pt x="150622" y="242062"/>
                      <a:pt x="173228" y="232664"/>
                      <a:pt x="189738" y="213995"/>
                    </a:cubicBezTo>
                    <a:cubicBezTo>
                      <a:pt x="206248" y="195326"/>
                      <a:pt x="214503" y="169164"/>
                      <a:pt x="214503" y="135636"/>
                    </a:cubicBezTo>
                    <a:cubicBezTo>
                      <a:pt x="214503" y="101219"/>
                      <a:pt x="206502" y="74549"/>
                      <a:pt x="190500" y="55880"/>
                    </a:cubicBezTo>
                    <a:cubicBezTo>
                      <a:pt x="174498" y="37211"/>
                      <a:pt x="152400" y="27686"/>
                      <a:pt x="124333" y="27686"/>
                    </a:cubicBezTo>
                    <a:moveTo>
                      <a:pt x="122174" y="269494"/>
                    </a:moveTo>
                    <a:cubicBezTo>
                      <a:pt x="85217" y="269494"/>
                      <a:pt x="55626" y="257302"/>
                      <a:pt x="33401" y="232918"/>
                    </a:cubicBezTo>
                    <a:cubicBezTo>
                      <a:pt x="11176" y="208534"/>
                      <a:pt x="0" y="176911"/>
                      <a:pt x="0" y="137795"/>
                    </a:cubicBezTo>
                    <a:cubicBezTo>
                      <a:pt x="0" y="95885"/>
                      <a:pt x="11303" y="62357"/>
                      <a:pt x="34036" y="37465"/>
                    </a:cubicBezTo>
                    <a:cubicBezTo>
                      <a:pt x="56769" y="12573"/>
                      <a:pt x="87503" y="0"/>
                      <a:pt x="126619" y="0"/>
                    </a:cubicBezTo>
                    <a:cubicBezTo>
                      <a:pt x="162560" y="0"/>
                      <a:pt x="191642" y="12192"/>
                      <a:pt x="213614" y="36322"/>
                    </a:cubicBezTo>
                    <a:cubicBezTo>
                      <a:pt x="235585" y="60452"/>
                      <a:pt x="246634" y="92329"/>
                      <a:pt x="246634" y="131445"/>
                    </a:cubicBezTo>
                    <a:cubicBezTo>
                      <a:pt x="246634" y="173990"/>
                      <a:pt x="235331" y="207645"/>
                      <a:pt x="212852" y="232410"/>
                    </a:cubicBezTo>
                    <a:cubicBezTo>
                      <a:pt x="190373" y="257175"/>
                      <a:pt x="160147" y="269494"/>
                      <a:pt x="122301" y="269494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3042792" y="510540"/>
                <a:ext cx="157988" cy="269621"/>
              </a:xfrm>
              <a:custGeom>
                <a:rect b="b" l="l" r="r" t="t"/>
                <a:pathLst>
                  <a:path extrusionOk="0" h="269621" w="157988">
                    <a:moveTo>
                      <a:pt x="255" y="254508"/>
                    </a:moveTo>
                    <a:lnTo>
                      <a:pt x="255" y="218440"/>
                    </a:lnTo>
                    <a:cubicBezTo>
                      <a:pt x="4319" y="222123"/>
                      <a:pt x="9272" y="225298"/>
                      <a:pt x="15114" y="228219"/>
                    </a:cubicBezTo>
                    <a:cubicBezTo>
                      <a:pt x="20956" y="231140"/>
                      <a:pt x="26925" y="233553"/>
                      <a:pt x="33275" y="235585"/>
                    </a:cubicBezTo>
                    <a:cubicBezTo>
                      <a:pt x="39625" y="237617"/>
                      <a:pt x="46102" y="239141"/>
                      <a:pt x="52452" y="240284"/>
                    </a:cubicBezTo>
                    <a:cubicBezTo>
                      <a:pt x="58802" y="241427"/>
                      <a:pt x="64898" y="241935"/>
                      <a:pt x="70232" y="241935"/>
                    </a:cubicBezTo>
                    <a:cubicBezTo>
                      <a:pt x="89028" y="241935"/>
                      <a:pt x="103125" y="238506"/>
                      <a:pt x="112269" y="231394"/>
                    </a:cubicBezTo>
                    <a:cubicBezTo>
                      <a:pt x="121413" y="224282"/>
                      <a:pt x="126239" y="214376"/>
                      <a:pt x="126239" y="201295"/>
                    </a:cubicBezTo>
                    <a:cubicBezTo>
                      <a:pt x="126239" y="194310"/>
                      <a:pt x="124715" y="188087"/>
                      <a:pt x="121667" y="183007"/>
                    </a:cubicBezTo>
                    <a:cubicBezTo>
                      <a:pt x="118619" y="177927"/>
                      <a:pt x="114301" y="172974"/>
                      <a:pt x="108840" y="168783"/>
                    </a:cubicBezTo>
                    <a:cubicBezTo>
                      <a:pt x="103379" y="164592"/>
                      <a:pt x="96902" y="160401"/>
                      <a:pt x="89409" y="156464"/>
                    </a:cubicBezTo>
                    <a:cubicBezTo>
                      <a:pt x="81916" y="152527"/>
                      <a:pt x="73915" y="148336"/>
                      <a:pt x="65279" y="144018"/>
                    </a:cubicBezTo>
                    <a:cubicBezTo>
                      <a:pt x="56135" y="139446"/>
                      <a:pt x="47753" y="134747"/>
                      <a:pt x="39752" y="130048"/>
                    </a:cubicBezTo>
                    <a:cubicBezTo>
                      <a:pt x="31751" y="125349"/>
                      <a:pt x="25020" y="120142"/>
                      <a:pt x="19178" y="114427"/>
                    </a:cubicBezTo>
                    <a:cubicBezTo>
                      <a:pt x="13336" y="108712"/>
                      <a:pt x="8764" y="102235"/>
                      <a:pt x="5462" y="94996"/>
                    </a:cubicBezTo>
                    <a:cubicBezTo>
                      <a:pt x="2160" y="87757"/>
                      <a:pt x="382" y="79375"/>
                      <a:pt x="382" y="69596"/>
                    </a:cubicBezTo>
                    <a:cubicBezTo>
                      <a:pt x="382" y="57785"/>
                      <a:pt x="3049" y="47371"/>
                      <a:pt x="8256" y="38608"/>
                    </a:cubicBezTo>
                    <a:cubicBezTo>
                      <a:pt x="13463" y="29845"/>
                      <a:pt x="20321" y="22606"/>
                      <a:pt x="28830" y="16891"/>
                    </a:cubicBezTo>
                    <a:cubicBezTo>
                      <a:pt x="37339" y="11176"/>
                      <a:pt x="46991" y="6985"/>
                      <a:pt x="57786" y="4191"/>
                    </a:cubicBezTo>
                    <a:cubicBezTo>
                      <a:pt x="68581" y="1397"/>
                      <a:pt x="79630" y="0"/>
                      <a:pt x="90933" y="0"/>
                    </a:cubicBezTo>
                    <a:cubicBezTo>
                      <a:pt x="116587" y="0"/>
                      <a:pt x="135383" y="3048"/>
                      <a:pt x="147067" y="9271"/>
                    </a:cubicBezTo>
                    <a:lnTo>
                      <a:pt x="147067" y="43688"/>
                    </a:lnTo>
                    <a:cubicBezTo>
                      <a:pt x="131700" y="33020"/>
                      <a:pt x="111888" y="27686"/>
                      <a:pt x="87758" y="27686"/>
                    </a:cubicBezTo>
                    <a:cubicBezTo>
                      <a:pt x="81027" y="27686"/>
                      <a:pt x="74423" y="28448"/>
                      <a:pt x="67692" y="29845"/>
                    </a:cubicBezTo>
                    <a:cubicBezTo>
                      <a:pt x="60961" y="31242"/>
                      <a:pt x="55119" y="33528"/>
                      <a:pt x="49912" y="36703"/>
                    </a:cubicBezTo>
                    <a:cubicBezTo>
                      <a:pt x="44705" y="39878"/>
                      <a:pt x="40514" y="43942"/>
                      <a:pt x="37212" y="48895"/>
                    </a:cubicBezTo>
                    <a:cubicBezTo>
                      <a:pt x="33910" y="53848"/>
                      <a:pt x="32259" y="59944"/>
                      <a:pt x="32259" y="67056"/>
                    </a:cubicBezTo>
                    <a:cubicBezTo>
                      <a:pt x="32259" y="73787"/>
                      <a:pt x="33529" y="79502"/>
                      <a:pt x="35942" y="84328"/>
                    </a:cubicBezTo>
                    <a:cubicBezTo>
                      <a:pt x="38355" y="89154"/>
                      <a:pt x="42038" y="93599"/>
                      <a:pt x="46991" y="97663"/>
                    </a:cubicBezTo>
                    <a:cubicBezTo>
                      <a:pt x="51944" y="101727"/>
                      <a:pt x="57786" y="105537"/>
                      <a:pt x="64771" y="109347"/>
                    </a:cubicBezTo>
                    <a:cubicBezTo>
                      <a:pt x="71756" y="113157"/>
                      <a:pt x="79757" y="117221"/>
                      <a:pt x="88901" y="121666"/>
                    </a:cubicBezTo>
                    <a:cubicBezTo>
                      <a:pt x="98172" y="126238"/>
                      <a:pt x="107062" y="131064"/>
                      <a:pt x="115444" y="136271"/>
                    </a:cubicBezTo>
                    <a:cubicBezTo>
                      <a:pt x="123826" y="141478"/>
                      <a:pt x="131192" y="146939"/>
                      <a:pt x="137415" y="153162"/>
                    </a:cubicBezTo>
                    <a:cubicBezTo>
                      <a:pt x="143638" y="159385"/>
                      <a:pt x="148718" y="166116"/>
                      <a:pt x="152401" y="173736"/>
                    </a:cubicBezTo>
                    <a:cubicBezTo>
                      <a:pt x="156083" y="181356"/>
                      <a:pt x="157989" y="189865"/>
                      <a:pt x="157989" y="199517"/>
                    </a:cubicBezTo>
                    <a:cubicBezTo>
                      <a:pt x="157989" y="212344"/>
                      <a:pt x="155449" y="223266"/>
                      <a:pt x="150496" y="232156"/>
                    </a:cubicBezTo>
                    <a:cubicBezTo>
                      <a:pt x="145543" y="241046"/>
                      <a:pt x="138685" y="248285"/>
                      <a:pt x="130176" y="253873"/>
                    </a:cubicBezTo>
                    <a:cubicBezTo>
                      <a:pt x="121666" y="259461"/>
                      <a:pt x="111761" y="263525"/>
                      <a:pt x="100585" y="265938"/>
                    </a:cubicBezTo>
                    <a:cubicBezTo>
                      <a:pt x="89408" y="268351"/>
                      <a:pt x="77725" y="269621"/>
                      <a:pt x="65279" y="269621"/>
                    </a:cubicBezTo>
                    <a:cubicBezTo>
                      <a:pt x="61088" y="269621"/>
                      <a:pt x="56008" y="269240"/>
                      <a:pt x="50039" y="268605"/>
                    </a:cubicBezTo>
                    <a:cubicBezTo>
                      <a:pt x="44070" y="267970"/>
                      <a:pt x="37720" y="266954"/>
                      <a:pt x="31497" y="265684"/>
                    </a:cubicBezTo>
                    <a:cubicBezTo>
                      <a:pt x="25273" y="264414"/>
                      <a:pt x="19177" y="262890"/>
                      <a:pt x="13589" y="260985"/>
                    </a:cubicBezTo>
                    <a:cubicBezTo>
                      <a:pt x="8001" y="259080"/>
                      <a:pt x="3429" y="257048"/>
                      <a:pt x="0" y="254762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3" name="Google Shape;223;p3"/>
          <p:cNvGrpSpPr/>
          <p:nvPr/>
        </p:nvGrpSpPr>
        <p:grpSpPr>
          <a:xfrm>
            <a:off x="652430" y="3297849"/>
            <a:ext cx="4218516" cy="1377554"/>
            <a:chOff x="0" y="-257175"/>
            <a:chExt cx="5624688" cy="1836738"/>
          </a:xfrm>
        </p:grpSpPr>
        <p:sp>
          <p:nvSpPr>
            <p:cNvPr id="224" name="Google Shape;224;p3"/>
            <p:cNvSpPr txBox="1"/>
            <p:nvPr/>
          </p:nvSpPr>
          <p:spPr>
            <a:xfrm>
              <a:off x="0" y="-257175"/>
              <a:ext cx="5624688" cy="1293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169">
                  <a:solidFill>
                    <a:srgbClr val="00AEEF"/>
                  </a:solidFill>
                  <a:latin typeface="Arial"/>
                  <a:ea typeface="Arial"/>
                  <a:cs typeface="Arial"/>
                  <a:sym typeface="Arial"/>
                </a:rPr>
                <a:t>~350,000 </a:t>
              </a:r>
              <a:endParaRPr/>
            </a:p>
          </p:txBody>
        </p:sp>
        <p:sp>
          <p:nvSpPr>
            <p:cNvPr id="225" name="Google Shape;225;p3"/>
            <p:cNvSpPr txBox="1"/>
            <p:nvPr/>
          </p:nvSpPr>
          <p:spPr>
            <a:xfrm>
              <a:off x="228806" y="912265"/>
              <a:ext cx="4776073" cy="667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2">
                  <a:solidFill>
                    <a:srgbClr val="254676"/>
                  </a:solidFill>
                  <a:latin typeface="Arial"/>
                  <a:ea typeface="Arial"/>
                  <a:cs typeface="Arial"/>
                  <a:sym typeface="Arial"/>
                </a:rPr>
                <a:t>Gran flota AMAVe</a:t>
              </a: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>
            <a:off x="13907614" y="2989915"/>
            <a:ext cx="3626452" cy="1196120"/>
            <a:chOff x="0" y="0"/>
            <a:chExt cx="4835269" cy="1594827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0" y="0"/>
              <a:ext cx="1495424" cy="1495424"/>
              <a:chOff x="0" y="0"/>
              <a:chExt cx="812800" cy="8128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812800"/>
                    </a:lnTo>
                    <a:lnTo>
                      <a:pt x="609600" y="81280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AE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3"/>
              <p:cNvSpPr txBox="1"/>
              <p:nvPr/>
            </p:nvSpPr>
            <p:spPr>
              <a:xfrm>
                <a:off x="203200" y="63500"/>
                <a:ext cx="406400" cy="74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3"/>
            <p:cNvSpPr txBox="1"/>
            <p:nvPr/>
          </p:nvSpPr>
          <p:spPr>
            <a:xfrm>
              <a:off x="1274547" y="77060"/>
              <a:ext cx="3560722" cy="1517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170">
                  <a:solidFill>
                    <a:srgbClr val="254676"/>
                  </a:solidFill>
                  <a:latin typeface="Arial"/>
                  <a:ea typeface="Arial"/>
                  <a:cs typeface="Arial"/>
                  <a:sym typeface="Arial"/>
                </a:rPr>
                <a:t>5.1</a:t>
              </a:r>
              <a:r>
                <a:rPr b="1" lang="en-US" sz="6587">
                  <a:solidFill>
                    <a:srgbClr val="254676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/>
            </a:p>
          </p:txBody>
        </p:sp>
      </p:grpSp>
      <p:sp>
        <p:nvSpPr>
          <p:cNvPr id="231" name="Google Shape;231;p3"/>
          <p:cNvSpPr txBox="1"/>
          <p:nvPr/>
        </p:nvSpPr>
        <p:spPr>
          <a:xfrm>
            <a:off x="15055556" y="4186035"/>
            <a:ext cx="2192938" cy="469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al Q3 2025</a:t>
            </a:r>
            <a:endParaRPr/>
          </a:p>
        </p:txBody>
      </p:sp>
      <p:sp>
        <p:nvSpPr>
          <p:cNvPr id="232" name="Google Shape;232;p3"/>
          <p:cNvSpPr/>
          <p:nvPr/>
        </p:nvSpPr>
        <p:spPr>
          <a:xfrm>
            <a:off x="62786" y="5412250"/>
            <a:ext cx="18162428" cy="2877495"/>
          </a:xfrm>
          <a:custGeom>
            <a:rect b="b" l="l" r="r" t="t"/>
            <a:pathLst>
              <a:path extrusionOk="0" h="2877495" w="18162428">
                <a:moveTo>
                  <a:pt x="0" y="0"/>
                </a:moveTo>
                <a:lnTo>
                  <a:pt x="18162428" y="0"/>
                </a:lnTo>
                <a:lnTo>
                  <a:pt x="18162428" y="2877494"/>
                </a:lnTo>
                <a:lnTo>
                  <a:pt x="0" y="2877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5779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1869415" y="8394519"/>
            <a:ext cx="7274585" cy="1415742"/>
          </a:xfrm>
          <a:custGeom>
            <a:rect b="b" l="l" r="r" t="t"/>
            <a:pathLst>
              <a:path extrusionOk="0" h="1415742" w="7274585">
                <a:moveTo>
                  <a:pt x="0" y="0"/>
                </a:moveTo>
                <a:lnTo>
                  <a:pt x="7274585" y="0"/>
                </a:lnTo>
                <a:lnTo>
                  <a:pt x="7274585" y="1415742"/>
                </a:lnTo>
                <a:lnTo>
                  <a:pt x="0" y="1415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69621" t="-2463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9144000" y="8394519"/>
            <a:ext cx="7090116" cy="1379841"/>
          </a:xfrm>
          <a:custGeom>
            <a:rect b="b" l="l" r="r" t="t"/>
            <a:pathLst>
              <a:path extrusionOk="0" h="1379841" w="7090116">
                <a:moveTo>
                  <a:pt x="0" y="0"/>
                </a:moveTo>
                <a:lnTo>
                  <a:pt x="7090116" y="0"/>
                </a:lnTo>
                <a:lnTo>
                  <a:pt x="7090116" y="1379842"/>
                </a:lnTo>
                <a:lnTo>
                  <a:pt x="0" y="1379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663" l="-143808" r="-25798" t="-2356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/>
          <p:nvPr/>
        </p:nvSpPr>
        <p:spPr>
          <a:xfrm>
            <a:off x="-3463544" y="-2077262"/>
            <a:ext cx="15766084" cy="3952560"/>
          </a:xfrm>
          <a:custGeom>
            <a:rect b="b" l="l" r="r" t="t"/>
            <a:pathLst>
              <a:path extrusionOk="0" h="3952560" w="15766084">
                <a:moveTo>
                  <a:pt x="0" y="0"/>
                </a:moveTo>
                <a:lnTo>
                  <a:pt x="15766084" y="0"/>
                </a:lnTo>
                <a:lnTo>
                  <a:pt x="15766084" y="3952561"/>
                </a:lnTo>
                <a:lnTo>
                  <a:pt x="0" y="3952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43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4"/>
          <p:cNvGrpSpPr/>
          <p:nvPr/>
        </p:nvGrpSpPr>
        <p:grpSpPr>
          <a:xfrm>
            <a:off x="0" y="-100982"/>
            <a:ext cx="3337238" cy="1840958"/>
            <a:chOff x="0" y="0"/>
            <a:chExt cx="4449650" cy="2454610"/>
          </a:xfrm>
        </p:grpSpPr>
        <p:sp>
          <p:nvSpPr>
            <p:cNvPr id="245" name="Google Shape;245;p4"/>
            <p:cNvSpPr/>
            <p:nvPr/>
          </p:nvSpPr>
          <p:spPr>
            <a:xfrm>
              <a:off x="1683276" y="404044"/>
              <a:ext cx="2766374" cy="1646522"/>
            </a:xfrm>
            <a:custGeom>
              <a:rect b="b" l="l" r="r" t="t"/>
              <a:pathLst>
                <a:path extrusionOk="0" h="1646522" w="2766374">
                  <a:moveTo>
                    <a:pt x="0" y="0"/>
                  </a:moveTo>
                  <a:lnTo>
                    <a:pt x="2766373" y="0"/>
                  </a:lnTo>
                  <a:lnTo>
                    <a:pt x="2766373" y="1646522"/>
                  </a:lnTo>
                  <a:lnTo>
                    <a:pt x="0" y="16465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3777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6" name="Google Shape;246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2454610" cy="245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" name="Google Shape;247;p4"/>
          <p:cNvGrpSpPr/>
          <p:nvPr/>
        </p:nvGrpSpPr>
        <p:grpSpPr>
          <a:xfrm>
            <a:off x="1016161" y="4380674"/>
            <a:ext cx="4218516" cy="1377554"/>
            <a:chOff x="0" y="-257175"/>
            <a:chExt cx="5624688" cy="1836738"/>
          </a:xfrm>
        </p:grpSpPr>
        <p:sp>
          <p:nvSpPr>
            <p:cNvPr id="248" name="Google Shape;248;p4"/>
            <p:cNvSpPr txBox="1"/>
            <p:nvPr/>
          </p:nvSpPr>
          <p:spPr>
            <a:xfrm>
              <a:off x="0" y="-257175"/>
              <a:ext cx="5624688" cy="1293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169">
                  <a:solidFill>
                    <a:srgbClr val="00AEEF"/>
                  </a:solidFill>
                  <a:latin typeface="Arial"/>
                  <a:ea typeface="Arial"/>
                  <a:cs typeface="Arial"/>
                  <a:sym typeface="Arial"/>
                </a:rPr>
                <a:t>27.7%</a:t>
              </a:r>
              <a:endParaRPr/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228806" y="912265"/>
              <a:ext cx="4776073" cy="667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2">
                  <a:solidFill>
                    <a:srgbClr val="254676"/>
                  </a:solidFill>
                  <a:latin typeface="Arial"/>
                  <a:ea typeface="Arial"/>
                  <a:cs typeface="Arial"/>
                  <a:sym typeface="Arial"/>
                </a:rPr>
                <a:t>Carros</a:t>
              </a:r>
              <a:endParaRPr/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5234676" y="4380674"/>
            <a:ext cx="4218516" cy="1377554"/>
            <a:chOff x="0" y="-257175"/>
            <a:chExt cx="5624688" cy="1836738"/>
          </a:xfrm>
        </p:grpSpPr>
        <p:sp>
          <p:nvSpPr>
            <p:cNvPr id="251" name="Google Shape;251;p4"/>
            <p:cNvSpPr txBox="1"/>
            <p:nvPr/>
          </p:nvSpPr>
          <p:spPr>
            <a:xfrm>
              <a:off x="0" y="-257175"/>
              <a:ext cx="5624688" cy="1293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169">
                  <a:solidFill>
                    <a:srgbClr val="00AEEF"/>
                  </a:solidFill>
                  <a:latin typeface="Arial"/>
                  <a:ea typeface="Arial"/>
                  <a:cs typeface="Arial"/>
                  <a:sym typeface="Arial"/>
                </a:rPr>
                <a:t>49.8%</a:t>
              </a:r>
              <a:endParaRPr/>
            </a:p>
          </p:txBody>
        </p:sp>
        <p:sp>
          <p:nvSpPr>
            <p:cNvPr id="252" name="Google Shape;252;p4"/>
            <p:cNvSpPr txBox="1"/>
            <p:nvPr/>
          </p:nvSpPr>
          <p:spPr>
            <a:xfrm>
              <a:off x="228806" y="912265"/>
              <a:ext cx="4776073" cy="667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2">
                  <a:solidFill>
                    <a:srgbClr val="254676"/>
                  </a:solidFill>
                  <a:latin typeface="Arial"/>
                  <a:ea typeface="Arial"/>
                  <a:cs typeface="Arial"/>
                  <a:sym typeface="Arial"/>
                </a:rPr>
                <a:t>Camiones</a:t>
              </a:r>
              <a:endParaRPr b="1" sz="27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4"/>
          <p:cNvGrpSpPr/>
          <p:nvPr/>
        </p:nvGrpSpPr>
        <p:grpSpPr>
          <a:xfrm>
            <a:off x="4616742" y="4573555"/>
            <a:ext cx="1121568" cy="1121568"/>
            <a:chOff x="0" y="0"/>
            <a:chExt cx="812800" cy="812800"/>
          </a:xfrm>
        </p:grpSpPr>
        <p:sp>
          <p:nvSpPr>
            <p:cNvPr id="254" name="Google Shape;254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B8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4"/>
          <p:cNvSpPr/>
          <p:nvPr/>
        </p:nvSpPr>
        <p:spPr>
          <a:xfrm>
            <a:off x="1323926" y="7230850"/>
            <a:ext cx="1551912" cy="766257"/>
          </a:xfrm>
          <a:custGeom>
            <a:rect b="b" l="l" r="r" t="t"/>
            <a:pathLst>
              <a:path extrusionOk="0" h="766257" w="1551912">
                <a:moveTo>
                  <a:pt x="0" y="0"/>
                </a:moveTo>
                <a:lnTo>
                  <a:pt x="1551912" y="0"/>
                </a:lnTo>
                <a:lnTo>
                  <a:pt x="1551912" y="766257"/>
                </a:lnTo>
                <a:lnTo>
                  <a:pt x="0" y="766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4274858" y="7219321"/>
            <a:ext cx="1551912" cy="766257"/>
          </a:xfrm>
          <a:custGeom>
            <a:rect b="b" l="l" r="r" t="t"/>
            <a:pathLst>
              <a:path extrusionOk="0" h="766257" w="1551912">
                <a:moveTo>
                  <a:pt x="0" y="0"/>
                </a:moveTo>
                <a:lnTo>
                  <a:pt x="1551912" y="0"/>
                </a:lnTo>
                <a:lnTo>
                  <a:pt x="1551912" y="766257"/>
                </a:lnTo>
                <a:lnTo>
                  <a:pt x="0" y="766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7096718" y="7219321"/>
            <a:ext cx="1551912" cy="766257"/>
          </a:xfrm>
          <a:custGeom>
            <a:rect b="b" l="l" r="r" t="t"/>
            <a:pathLst>
              <a:path extrusionOk="0" h="766257" w="1551912">
                <a:moveTo>
                  <a:pt x="0" y="0"/>
                </a:moveTo>
                <a:lnTo>
                  <a:pt x="1551912" y="0"/>
                </a:lnTo>
                <a:lnTo>
                  <a:pt x="1551912" y="766257"/>
                </a:lnTo>
                <a:lnTo>
                  <a:pt x="0" y="766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4"/>
          <p:cNvGrpSpPr/>
          <p:nvPr/>
        </p:nvGrpSpPr>
        <p:grpSpPr>
          <a:xfrm>
            <a:off x="10151532" y="2366406"/>
            <a:ext cx="1337483" cy="7138438"/>
            <a:chOff x="0" y="-3175"/>
            <a:chExt cx="352259" cy="1960260"/>
          </a:xfrm>
        </p:grpSpPr>
        <p:sp>
          <p:nvSpPr>
            <p:cNvPr id="260" name="Google Shape;260;p4"/>
            <p:cNvSpPr/>
            <p:nvPr/>
          </p:nvSpPr>
          <p:spPr>
            <a:xfrm>
              <a:off x="0" y="0"/>
              <a:ext cx="352259" cy="1957085"/>
            </a:xfrm>
            <a:custGeom>
              <a:rect b="b" l="l" r="r" t="t"/>
              <a:pathLst>
                <a:path extrusionOk="0" h="1957085" w="352259">
                  <a:moveTo>
                    <a:pt x="0" y="50800"/>
                  </a:moveTo>
                  <a:lnTo>
                    <a:pt x="176129" y="0"/>
                  </a:lnTo>
                  <a:lnTo>
                    <a:pt x="352259" y="50800"/>
                  </a:lnTo>
                  <a:lnTo>
                    <a:pt x="352259" y="1906285"/>
                  </a:lnTo>
                  <a:lnTo>
                    <a:pt x="176129" y="1957085"/>
                  </a:lnTo>
                  <a:lnTo>
                    <a:pt x="0" y="1906285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A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 txBox="1"/>
            <p:nvPr/>
          </p:nvSpPr>
          <p:spPr>
            <a:xfrm>
              <a:off x="0" y="-3175"/>
              <a:ext cx="352259" cy="1934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4"/>
          <p:cNvSpPr txBox="1"/>
          <p:nvPr/>
        </p:nvSpPr>
        <p:spPr>
          <a:xfrm>
            <a:off x="2941556" y="2954678"/>
            <a:ext cx="4218516" cy="1034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69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44,800</a:t>
            </a:r>
            <a:endParaRPr/>
          </a:p>
        </p:txBody>
      </p:sp>
      <p:sp>
        <p:nvSpPr>
          <p:cNvPr id="263" name="Google Shape;263;p4"/>
          <p:cNvSpPr txBox="1"/>
          <p:nvPr/>
        </p:nvSpPr>
        <p:spPr>
          <a:xfrm>
            <a:off x="545510" y="6463406"/>
            <a:ext cx="3050300" cy="733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7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13,000</a:t>
            </a:r>
            <a:endParaRPr/>
          </a:p>
        </p:txBody>
      </p:sp>
      <p:sp>
        <p:nvSpPr>
          <p:cNvPr id="264" name="Google Shape;264;p4"/>
          <p:cNvSpPr txBox="1"/>
          <p:nvPr/>
        </p:nvSpPr>
        <p:spPr>
          <a:xfrm>
            <a:off x="712110" y="8191122"/>
            <a:ext cx="2590091" cy="389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54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Empleos directos</a:t>
            </a:r>
            <a:endParaRPr/>
          </a:p>
        </p:txBody>
      </p:sp>
      <p:sp>
        <p:nvSpPr>
          <p:cNvPr id="265" name="Google Shape;265;p4"/>
          <p:cNvSpPr txBox="1"/>
          <p:nvPr/>
        </p:nvSpPr>
        <p:spPr>
          <a:xfrm>
            <a:off x="3400763" y="6440819"/>
            <a:ext cx="3050300" cy="733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7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45,000</a:t>
            </a:r>
            <a:endParaRPr/>
          </a:p>
        </p:txBody>
      </p:sp>
      <p:sp>
        <p:nvSpPr>
          <p:cNvPr id="266" name="Google Shape;266;p4"/>
          <p:cNvSpPr txBox="1"/>
          <p:nvPr/>
        </p:nvSpPr>
        <p:spPr>
          <a:xfrm>
            <a:off x="3630867" y="8179594"/>
            <a:ext cx="2590091" cy="389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54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Empleos indirectos</a:t>
            </a:r>
            <a:endParaRPr b="1" sz="1954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 txBox="1"/>
          <p:nvPr/>
        </p:nvSpPr>
        <p:spPr>
          <a:xfrm>
            <a:off x="6351584" y="6440819"/>
            <a:ext cx="3050300" cy="733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7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263,000</a:t>
            </a:r>
            <a:endParaRPr/>
          </a:p>
        </p:txBody>
      </p:sp>
      <p:sp>
        <p:nvSpPr>
          <p:cNvPr id="268" name="Google Shape;268;p4"/>
          <p:cNvSpPr txBox="1"/>
          <p:nvPr/>
        </p:nvSpPr>
        <p:spPr>
          <a:xfrm>
            <a:off x="5898458" y="8179594"/>
            <a:ext cx="3698850" cy="1078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54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Clientes</a:t>
            </a:r>
            <a:endParaRPr/>
          </a:p>
          <a:p>
            <a:pPr indent="0" lvl="0" marL="0" marR="0" rtl="0" algn="ctr">
              <a:lnSpc>
                <a:spcPct val="13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54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(Empresas, Gobierno y Personas)</a:t>
            </a:r>
            <a:endParaRPr/>
          </a:p>
        </p:txBody>
      </p:sp>
      <p:sp>
        <p:nvSpPr>
          <p:cNvPr id="269" name="Google Shape;269;p4"/>
          <p:cNvSpPr txBox="1"/>
          <p:nvPr/>
        </p:nvSpPr>
        <p:spPr>
          <a:xfrm>
            <a:off x="1323926" y="2512292"/>
            <a:ext cx="7664409" cy="469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Compra de unidades nuevas a septiembre.*</a:t>
            </a:r>
            <a:endParaRPr/>
          </a:p>
        </p:txBody>
      </p:sp>
      <p:grpSp>
        <p:nvGrpSpPr>
          <p:cNvPr id="270" name="Google Shape;270;p4"/>
          <p:cNvGrpSpPr/>
          <p:nvPr/>
        </p:nvGrpSpPr>
        <p:grpSpPr>
          <a:xfrm>
            <a:off x="10820273" y="4137852"/>
            <a:ext cx="4218516" cy="1377554"/>
            <a:chOff x="0" y="-257175"/>
            <a:chExt cx="5624688" cy="1836738"/>
          </a:xfrm>
        </p:grpSpPr>
        <p:sp>
          <p:nvSpPr>
            <p:cNvPr id="271" name="Google Shape;271;p4"/>
            <p:cNvSpPr txBox="1"/>
            <p:nvPr/>
          </p:nvSpPr>
          <p:spPr>
            <a:xfrm>
              <a:off x="0" y="-257175"/>
              <a:ext cx="5624688" cy="1293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169">
                  <a:solidFill>
                    <a:srgbClr val="00AEEF"/>
                  </a:solidFill>
                  <a:latin typeface="Arial"/>
                  <a:ea typeface="Arial"/>
                  <a:cs typeface="Arial"/>
                  <a:sym typeface="Arial"/>
                </a:rPr>
                <a:t>11.9%</a:t>
              </a:r>
              <a:endParaRPr/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228806" y="912265"/>
              <a:ext cx="4776073" cy="667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2">
                  <a:solidFill>
                    <a:srgbClr val="254676"/>
                  </a:solidFill>
                  <a:latin typeface="Arial"/>
                  <a:ea typeface="Arial"/>
                  <a:cs typeface="Arial"/>
                  <a:sym typeface="Arial"/>
                </a:rPr>
                <a:t>Hibrídos</a:t>
              </a:r>
              <a:endParaRPr/>
            </a:p>
          </p:txBody>
        </p:sp>
      </p:grpSp>
      <p:grpSp>
        <p:nvGrpSpPr>
          <p:cNvPr id="273" name="Google Shape;273;p4"/>
          <p:cNvGrpSpPr/>
          <p:nvPr/>
        </p:nvGrpSpPr>
        <p:grpSpPr>
          <a:xfrm>
            <a:off x="14752408" y="4116551"/>
            <a:ext cx="4218516" cy="1377554"/>
            <a:chOff x="0" y="-257175"/>
            <a:chExt cx="5624688" cy="1836738"/>
          </a:xfrm>
        </p:grpSpPr>
        <p:sp>
          <p:nvSpPr>
            <p:cNvPr id="274" name="Google Shape;274;p4"/>
            <p:cNvSpPr txBox="1"/>
            <p:nvPr/>
          </p:nvSpPr>
          <p:spPr>
            <a:xfrm>
              <a:off x="0" y="-257175"/>
              <a:ext cx="5624688" cy="1293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169">
                  <a:solidFill>
                    <a:srgbClr val="00AEEF"/>
                  </a:solidFill>
                  <a:latin typeface="Arial"/>
                  <a:ea typeface="Arial"/>
                  <a:cs typeface="Arial"/>
                  <a:sym typeface="Arial"/>
                </a:rPr>
                <a:t>128.8%</a:t>
              </a:r>
              <a:endParaRPr/>
            </a:p>
          </p:txBody>
        </p:sp>
        <p:sp>
          <p:nvSpPr>
            <p:cNvPr id="275" name="Google Shape;275;p4"/>
            <p:cNvSpPr txBox="1"/>
            <p:nvPr/>
          </p:nvSpPr>
          <p:spPr>
            <a:xfrm>
              <a:off x="228806" y="912265"/>
              <a:ext cx="4776073" cy="667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2">
                  <a:solidFill>
                    <a:srgbClr val="254676"/>
                  </a:solidFill>
                  <a:latin typeface="Arial"/>
                  <a:ea typeface="Arial"/>
                  <a:cs typeface="Arial"/>
                  <a:sym typeface="Arial"/>
                </a:rPr>
                <a:t>Electricos</a:t>
              </a:r>
              <a:endParaRPr/>
            </a:p>
          </p:txBody>
        </p:sp>
      </p:grpSp>
      <p:grpSp>
        <p:nvGrpSpPr>
          <p:cNvPr id="276" name="Google Shape;276;p4"/>
          <p:cNvGrpSpPr/>
          <p:nvPr/>
        </p:nvGrpSpPr>
        <p:grpSpPr>
          <a:xfrm>
            <a:off x="14191624" y="4501095"/>
            <a:ext cx="1121568" cy="1121568"/>
            <a:chOff x="0" y="0"/>
            <a:chExt cx="812800" cy="812800"/>
          </a:xfrm>
        </p:grpSpPr>
        <p:sp>
          <p:nvSpPr>
            <p:cNvPr id="277" name="Google Shape;277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B8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4"/>
          <p:cNvSpPr txBox="1"/>
          <p:nvPr/>
        </p:nvSpPr>
        <p:spPr>
          <a:xfrm>
            <a:off x="12871904" y="3628942"/>
            <a:ext cx="3582055" cy="531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“Electromovilidad”</a:t>
            </a:r>
            <a:endParaRPr/>
          </a:p>
        </p:txBody>
      </p:sp>
      <p:sp>
        <p:nvSpPr>
          <p:cNvPr id="280" name="Google Shape;280;p4"/>
          <p:cNvSpPr txBox="1"/>
          <p:nvPr/>
        </p:nvSpPr>
        <p:spPr>
          <a:xfrm>
            <a:off x="11840961" y="3221337"/>
            <a:ext cx="5643942" cy="531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Movilidad sostenible</a:t>
            </a:r>
            <a:endParaRPr/>
          </a:p>
        </p:txBody>
      </p:sp>
      <p:sp>
        <p:nvSpPr>
          <p:cNvPr id="281" name="Google Shape;281;p4"/>
          <p:cNvSpPr txBox="1"/>
          <p:nvPr/>
        </p:nvSpPr>
        <p:spPr>
          <a:xfrm>
            <a:off x="8404186" y="9808774"/>
            <a:ext cx="10075665" cy="403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56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*Fuente: Asociación Mexicana de Distribuidores de Automotores (AMDA)</a:t>
            </a:r>
            <a:endParaRPr/>
          </a:p>
        </p:txBody>
      </p:sp>
      <p:sp>
        <p:nvSpPr>
          <p:cNvPr id="282" name="Google Shape;282;p4"/>
          <p:cNvSpPr txBox="1"/>
          <p:nvPr/>
        </p:nvSpPr>
        <p:spPr>
          <a:xfrm>
            <a:off x="11170353" y="5561941"/>
            <a:ext cx="3582055" cy="531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2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1,750 unidades</a:t>
            </a:r>
            <a:endParaRPr/>
          </a:p>
        </p:txBody>
      </p:sp>
      <p:grpSp>
        <p:nvGrpSpPr>
          <p:cNvPr id="283" name="Google Shape;283;p4"/>
          <p:cNvGrpSpPr/>
          <p:nvPr/>
        </p:nvGrpSpPr>
        <p:grpSpPr>
          <a:xfrm>
            <a:off x="14752408" y="4708887"/>
            <a:ext cx="4218516" cy="1377554"/>
            <a:chOff x="0" y="-257175"/>
            <a:chExt cx="5624688" cy="1836738"/>
          </a:xfrm>
        </p:grpSpPr>
        <p:sp>
          <p:nvSpPr>
            <p:cNvPr id="284" name="Google Shape;284;p4"/>
            <p:cNvSpPr txBox="1"/>
            <p:nvPr/>
          </p:nvSpPr>
          <p:spPr>
            <a:xfrm>
              <a:off x="0" y="-257175"/>
              <a:ext cx="5624688" cy="1293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402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 txBox="1"/>
            <p:nvPr/>
          </p:nvSpPr>
          <p:spPr>
            <a:xfrm>
              <a:off x="228806" y="912265"/>
              <a:ext cx="4776073" cy="667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2">
                  <a:solidFill>
                    <a:srgbClr val="00AEEF"/>
                  </a:solidFill>
                  <a:latin typeface="Arial"/>
                  <a:ea typeface="Arial"/>
                  <a:cs typeface="Arial"/>
                  <a:sym typeface="Arial"/>
                </a:rPr>
                <a:t>503 unidades</a:t>
              </a:r>
              <a:endParaRPr/>
            </a:p>
          </p:txBody>
        </p:sp>
      </p:grpSp>
      <p:sp>
        <p:nvSpPr>
          <p:cNvPr id="286" name="Google Shape;286;p4"/>
          <p:cNvSpPr txBox="1"/>
          <p:nvPr/>
        </p:nvSpPr>
        <p:spPr>
          <a:xfrm>
            <a:off x="11200595" y="2468985"/>
            <a:ext cx="7664409" cy="469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Q3 2025</a:t>
            </a:r>
            <a:endParaRPr b="1" sz="2702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/>
          <p:nvPr/>
        </p:nvSpPr>
        <p:spPr>
          <a:xfrm>
            <a:off x="-3463544" y="-2077262"/>
            <a:ext cx="15766084" cy="3952560"/>
          </a:xfrm>
          <a:custGeom>
            <a:rect b="b" l="l" r="r" t="t"/>
            <a:pathLst>
              <a:path extrusionOk="0" h="3952560" w="15766084">
                <a:moveTo>
                  <a:pt x="0" y="0"/>
                </a:moveTo>
                <a:lnTo>
                  <a:pt x="15766084" y="0"/>
                </a:lnTo>
                <a:lnTo>
                  <a:pt x="15766084" y="3952561"/>
                </a:lnTo>
                <a:lnTo>
                  <a:pt x="0" y="3952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43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" name="Google Shape;292;p5"/>
          <p:cNvGrpSpPr/>
          <p:nvPr/>
        </p:nvGrpSpPr>
        <p:grpSpPr>
          <a:xfrm>
            <a:off x="0" y="-100982"/>
            <a:ext cx="3337238" cy="1840958"/>
            <a:chOff x="0" y="0"/>
            <a:chExt cx="4449650" cy="2454610"/>
          </a:xfrm>
        </p:grpSpPr>
        <p:sp>
          <p:nvSpPr>
            <p:cNvPr id="293" name="Google Shape;293;p5"/>
            <p:cNvSpPr/>
            <p:nvPr/>
          </p:nvSpPr>
          <p:spPr>
            <a:xfrm>
              <a:off x="1683276" y="404044"/>
              <a:ext cx="2766374" cy="1646522"/>
            </a:xfrm>
            <a:custGeom>
              <a:rect b="b" l="l" r="r" t="t"/>
              <a:pathLst>
                <a:path extrusionOk="0" h="1646522" w="2766374">
                  <a:moveTo>
                    <a:pt x="0" y="0"/>
                  </a:moveTo>
                  <a:lnTo>
                    <a:pt x="2766373" y="0"/>
                  </a:lnTo>
                  <a:lnTo>
                    <a:pt x="2766373" y="1646522"/>
                  </a:lnTo>
                  <a:lnTo>
                    <a:pt x="0" y="16465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3777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4" name="Google Shape;29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2454610" cy="24546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5" name="Google Shape;295;p5"/>
          <p:cNvSpPr txBox="1"/>
          <p:nvPr/>
        </p:nvSpPr>
        <p:spPr>
          <a:xfrm>
            <a:off x="5705610" y="1875298"/>
            <a:ext cx="5761845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99">
                <a:solidFill>
                  <a:srgbClr val="10ACEB"/>
                </a:solidFill>
                <a:latin typeface="Arial"/>
                <a:ea typeface="Arial"/>
                <a:cs typeface="Arial"/>
                <a:sym typeface="Arial"/>
              </a:rPr>
              <a:t>Retos 2026</a:t>
            </a:r>
            <a:endParaRPr/>
          </a:p>
        </p:txBody>
      </p:sp>
      <p:sp>
        <p:nvSpPr>
          <p:cNvPr id="296" name="Google Shape;296;p5"/>
          <p:cNvSpPr txBox="1"/>
          <p:nvPr/>
        </p:nvSpPr>
        <p:spPr>
          <a:xfrm>
            <a:off x="385011" y="2651205"/>
            <a:ext cx="7356092" cy="7521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Sumarnos al PLAN MÉXICO para consolidar el mercado interno.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2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Fortalecer la seguridad jurídica con reformas que protejan a la sociedad y a la industria.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2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Adaptarnos a la transición energética y al reto de descarbonizar la movilidad.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2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Continuar con la construcción de confianza con clientes, proveedores y autoridades de los tres órdenes de gobierno</a:t>
            </a:r>
            <a:endParaRPr/>
          </a:p>
        </p:txBody>
      </p:sp>
      <p:sp>
        <p:nvSpPr>
          <p:cNvPr id="297" name="Google Shape;297;p5"/>
          <p:cNvSpPr txBox="1"/>
          <p:nvPr/>
        </p:nvSpPr>
        <p:spPr>
          <a:xfrm>
            <a:off x="10244329" y="2894239"/>
            <a:ext cx="7658660" cy="4828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Revisión del T-MEC.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2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Entorno geopolítico.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2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Mejorar la eficiencia operativa de nuestras empresas.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2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Consolidar nuestra red de talento humano</a:t>
            </a:r>
            <a:endParaRPr/>
          </a:p>
        </p:txBody>
      </p:sp>
      <p:grpSp>
        <p:nvGrpSpPr>
          <p:cNvPr id="298" name="Google Shape;298;p5"/>
          <p:cNvGrpSpPr/>
          <p:nvPr/>
        </p:nvGrpSpPr>
        <p:grpSpPr>
          <a:xfrm>
            <a:off x="8229600" y="3304651"/>
            <a:ext cx="1114934" cy="6204414"/>
            <a:chOff x="0" y="-3175"/>
            <a:chExt cx="352259" cy="1960260"/>
          </a:xfrm>
        </p:grpSpPr>
        <p:sp>
          <p:nvSpPr>
            <p:cNvPr id="299" name="Google Shape;299;p5"/>
            <p:cNvSpPr/>
            <p:nvPr/>
          </p:nvSpPr>
          <p:spPr>
            <a:xfrm>
              <a:off x="0" y="0"/>
              <a:ext cx="352259" cy="1957085"/>
            </a:xfrm>
            <a:custGeom>
              <a:rect b="b" l="l" r="r" t="t"/>
              <a:pathLst>
                <a:path extrusionOk="0" h="1957085" w="352259">
                  <a:moveTo>
                    <a:pt x="0" y="50800"/>
                  </a:moveTo>
                  <a:lnTo>
                    <a:pt x="176129" y="0"/>
                  </a:lnTo>
                  <a:lnTo>
                    <a:pt x="352259" y="50800"/>
                  </a:lnTo>
                  <a:lnTo>
                    <a:pt x="352259" y="1906285"/>
                  </a:lnTo>
                  <a:lnTo>
                    <a:pt x="176129" y="1957085"/>
                  </a:lnTo>
                  <a:lnTo>
                    <a:pt x="0" y="1906285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A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5"/>
            <p:cNvSpPr txBox="1"/>
            <p:nvPr/>
          </p:nvSpPr>
          <p:spPr>
            <a:xfrm>
              <a:off x="0" y="-3175"/>
              <a:ext cx="352259" cy="1934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"/>
          <p:cNvSpPr/>
          <p:nvPr/>
        </p:nvSpPr>
        <p:spPr>
          <a:xfrm>
            <a:off x="-3463544" y="-2077262"/>
            <a:ext cx="15766084" cy="3952560"/>
          </a:xfrm>
          <a:custGeom>
            <a:rect b="b" l="l" r="r" t="t"/>
            <a:pathLst>
              <a:path extrusionOk="0" h="3952560" w="15766084">
                <a:moveTo>
                  <a:pt x="0" y="0"/>
                </a:moveTo>
                <a:lnTo>
                  <a:pt x="15766084" y="0"/>
                </a:lnTo>
                <a:lnTo>
                  <a:pt x="15766084" y="3952561"/>
                </a:lnTo>
                <a:lnTo>
                  <a:pt x="0" y="3952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43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7" name="Google Shape;307;p6"/>
          <p:cNvGrpSpPr/>
          <p:nvPr/>
        </p:nvGrpSpPr>
        <p:grpSpPr>
          <a:xfrm>
            <a:off x="0" y="-100982"/>
            <a:ext cx="3337238" cy="1840958"/>
            <a:chOff x="0" y="0"/>
            <a:chExt cx="4449650" cy="2454610"/>
          </a:xfrm>
        </p:grpSpPr>
        <p:sp>
          <p:nvSpPr>
            <p:cNvPr id="308" name="Google Shape;308;p6"/>
            <p:cNvSpPr/>
            <p:nvPr/>
          </p:nvSpPr>
          <p:spPr>
            <a:xfrm>
              <a:off x="1683276" y="404044"/>
              <a:ext cx="2766374" cy="1646522"/>
            </a:xfrm>
            <a:custGeom>
              <a:rect b="b" l="l" r="r" t="t"/>
              <a:pathLst>
                <a:path extrusionOk="0" h="1646522" w="2766374">
                  <a:moveTo>
                    <a:pt x="0" y="0"/>
                  </a:moveTo>
                  <a:lnTo>
                    <a:pt x="2766373" y="0"/>
                  </a:lnTo>
                  <a:lnTo>
                    <a:pt x="2766373" y="1646522"/>
                  </a:lnTo>
                  <a:lnTo>
                    <a:pt x="0" y="16465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3777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9" name="Google Shape;30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2454610" cy="24546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6"/>
          <p:cNvSpPr/>
          <p:nvPr/>
        </p:nvSpPr>
        <p:spPr>
          <a:xfrm>
            <a:off x="12302540" y="4586299"/>
            <a:ext cx="5331524" cy="4114800"/>
          </a:xfrm>
          <a:custGeom>
            <a:rect b="b" l="l" r="r" t="t"/>
            <a:pathLst>
              <a:path extrusionOk="0" h="4114800" w="5331524">
                <a:moveTo>
                  <a:pt x="0" y="0"/>
                </a:moveTo>
                <a:lnTo>
                  <a:pt x="5331524" y="0"/>
                </a:lnTo>
                <a:lnTo>
                  <a:pt x="53315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6"/>
          <p:cNvSpPr txBox="1"/>
          <p:nvPr/>
        </p:nvSpPr>
        <p:spPr>
          <a:xfrm>
            <a:off x="12302540" y="-20320"/>
            <a:ext cx="5761845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99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Acciones legislativas</a:t>
            </a:r>
            <a:endParaRPr/>
          </a:p>
        </p:txBody>
      </p:sp>
      <p:sp>
        <p:nvSpPr>
          <p:cNvPr id="312" name="Google Shape;312;p6"/>
          <p:cNvSpPr txBox="1"/>
          <p:nvPr/>
        </p:nvSpPr>
        <p:spPr>
          <a:xfrm>
            <a:off x="685800" y="2724151"/>
            <a:ext cx="10744200" cy="7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20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Mejorar oferta al mercado al reducir riesgos financieros y fortalecer la confianza entre empresas, clientes y autoridades.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20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20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Equilibrar el crecimiento del sector empresarial cuidando a los usuarios y promoviendo la movilidad segura.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20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20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Facilitar la recuperación de activos de manera ágil, para que las empresas puedan seguir ofreciendo vehículos accesibles, modernos y seguros.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20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20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Garantizar transparencia y confianza en cada contrato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20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20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La renovación tecnológica, con la contribución a objetivos de política pública como la reducción de emisiones, seguridad vial y renovación del vehicular</a:t>
            </a:r>
            <a:endParaRPr b="1" sz="2520">
              <a:solidFill>
                <a:srgbClr val="2546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6"/>
          <p:cNvSpPr txBox="1"/>
          <p:nvPr/>
        </p:nvSpPr>
        <p:spPr>
          <a:xfrm>
            <a:off x="3657600" y="1875302"/>
            <a:ext cx="115260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2">
                <a:solidFill>
                  <a:srgbClr val="10ACEB"/>
                </a:solidFill>
                <a:latin typeface="Arial"/>
                <a:ea typeface="Arial"/>
                <a:cs typeface="Arial"/>
                <a:sym typeface="Arial"/>
              </a:rPr>
              <a:t>Reforma al Código de Comercio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"/>
          <p:cNvSpPr/>
          <p:nvPr/>
        </p:nvSpPr>
        <p:spPr>
          <a:xfrm>
            <a:off x="-3463544" y="-2077262"/>
            <a:ext cx="15766084" cy="3952560"/>
          </a:xfrm>
          <a:custGeom>
            <a:rect b="b" l="l" r="r" t="t"/>
            <a:pathLst>
              <a:path extrusionOk="0" h="3952560" w="15766084">
                <a:moveTo>
                  <a:pt x="0" y="0"/>
                </a:moveTo>
                <a:lnTo>
                  <a:pt x="15766084" y="0"/>
                </a:lnTo>
                <a:lnTo>
                  <a:pt x="15766084" y="3952561"/>
                </a:lnTo>
                <a:lnTo>
                  <a:pt x="0" y="3952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43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7"/>
          <p:cNvGrpSpPr/>
          <p:nvPr/>
        </p:nvGrpSpPr>
        <p:grpSpPr>
          <a:xfrm>
            <a:off x="0" y="-100982"/>
            <a:ext cx="3337238" cy="1840958"/>
            <a:chOff x="0" y="0"/>
            <a:chExt cx="4449650" cy="2454610"/>
          </a:xfrm>
        </p:grpSpPr>
        <p:sp>
          <p:nvSpPr>
            <p:cNvPr id="324" name="Google Shape;324;p7"/>
            <p:cNvSpPr/>
            <p:nvPr/>
          </p:nvSpPr>
          <p:spPr>
            <a:xfrm>
              <a:off x="1683276" y="404044"/>
              <a:ext cx="2766374" cy="1646522"/>
            </a:xfrm>
            <a:custGeom>
              <a:rect b="b" l="l" r="r" t="t"/>
              <a:pathLst>
                <a:path extrusionOk="0" h="1646522" w="2766374">
                  <a:moveTo>
                    <a:pt x="0" y="0"/>
                  </a:moveTo>
                  <a:lnTo>
                    <a:pt x="2766373" y="0"/>
                  </a:lnTo>
                  <a:lnTo>
                    <a:pt x="2766373" y="1646522"/>
                  </a:lnTo>
                  <a:lnTo>
                    <a:pt x="0" y="16465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3777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5" name="Google Shape;32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2454610" cy="245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6" name="Google Shape;326;p7"/>
          <p:cNvGrpSpPr/>
          <p:nvPr/>
        </p:nvGrpSpPr>
        <p:grpSpPr>
          <a:xfrm>
            <a:off x="159802" y="1175775"/>
            <a:ext cx="15950724" cy="8972282"/>
            <a:chOff x="0" y="0"/>
            <a:chExt cx="21267632" cy="11963043"/>
          </a:xfrm>
        </p:grpSpPr>
        <p:sp>
          <p:nvSpPr>
            <p:cNvPr id="327" name="Google Shape;327;p7"/>
            <p:cNvSpPr/>
            <p:nvPr/>
          </p:nvSpPr>
          <p:spPr>
            <a:xfrm>
              <a:off x="0" y="0"/>
              <a:ext cx="21267632" cy="11963043"/>
            </a:xfrm>
            <a:custGeom>
              <a:rect b="b" l="l" r="r" t="t"/>
              <a:pathLst>
                <a:path extrusionOk="0" h="11963043" w="21267632">
                  <a:moveTo>
                    <a:pt x="0" y="0"/>
                  </a:moveTo>
                  <a:lnTo>
                    <a:pt x="21267632" y="0"/>
                  </a:lnTo>
                  <a:lnTo>
                    <a:pt x="21267632" y="11963043"/>
                  </a:lnTo>
                  <a:lnTo>
                    <a:pt x="0" y="119630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7746990" y="8668864"/>
              <a:ext cx="827345" cy="1099462"/>
            </a:xfrm>
            <a:custGeom>
              <a:rect b="b" l="l" r="r" t="t"/>
              <a:pathLst>
                <a:path extrusionOk="0" h="1099462" w="827345">
                  <a:moveTo>
                    <a:pt x="0" y="0"/>
                  </a:moveTo>
                  <a:lnTo>
                    <a:pt x="827345" y="0"/>
                  </a:lnTo>
                  <a:lnTo>
                    <a:pt x="827345" y="1099462"/>
                  </a:lnTo>
                  <a:lnTo>
                    <a:pt x="0" y="1099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8007722" y="9218595"/>
              <a:ext cx="389087" cy="351260"/>
            </a:xfrm>
            <a:custGeom>
              <a:rect b="b" l="l" r="r" t="t"/>
              <a:pathLst>
                <a:path extrusionOk="0" h="351260" w="389087">
                  <a:moveTo>
                    <a:pt x="0" y="0"/>
                  </a:moveTo>
                  <a:lnTo>
                    <a:pt x="389088" y="0"/>
                  </a:lnTo>
                  <a:lnTo>
                    <a:pt x="389088" y="351260"/>
                  </a:lnTo>
                  <a:lnTo>
                    <a:pt x="0" y="3512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7"/>
          <p:cNvSpPr txBox="1"/>
          <p:nvPr/>
        </p:nvSpPr>
        <p:spPr>
          <a:xfrm>
            <a:off x="11982597" y="4335433"/>
            <a:ext cx="8575462" cy="2529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Ley</a:t>
            </a:r>
            <a:endParaRPr/>
          </a:p>
          <a:p>
            <a:pPr indent="-302538" lvl="1" marL="605076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54676"/>
              </a:buClr>
              <a:buSzPts val="2802"/>
              <a:buFont typeface="Arial"/>
              <a:buChar char="•"/>
            </a:pPr>
            <a:r>
              <a:rPr b="1" i="0" lang="en-US" sz="2802" u="none" cap="none" strike="noStrike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Sonora</a:t>
            </a:r>
            <a:endParaRPr/>
          </a:p>
          <a:p>
            <a:pPr indent="-302538" lvl="1" marL="605076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54676"/>
              </a:buClr>
              <a:buSzPts val="2802"/>
              <a:buFont typeface="Arial"/>
              <a:buChar char="•"/>
            </a:pPr>
            <a:r>
              <a:rPr b="1" i="0" lang="en-US" sz="2802" u="none" cap="none" strike="noStrike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Jalisco </a:t>
            </a:r>
            <a:endParaRPr/>
          </a:p>
          <a:p>
            <a:pPr indent="-302538" lvl="1" marL="605076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54676"/>
              </a:buClr>
              <a:buSzPts val="2802"/>
              <a:buFont typeface="Arial"/>
              <a:buChar char="•"/>
            </a:pPr>
            <a:r>
              <a:rPr b="1" i="0" lang="en-US" sz="2802" u="none" cap="none" strike="noStrike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Baja California Sur </a:t>
            </a:r>
            <a:endParaRPr/>
          </a:p>
          <a:p>
            <a:pPr indent="-302538" lvl="1" marL="605076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54676"/>
              </a:buClr>
              <a:buSzPts val="2802"/>
              <a:buFont typeface="Arial"/>
              <a:buChar char="•"/>
            </a:pPr>
            <a:r>
              <a:rPr b="1" i="0" lang="en-US" sz="2802" u="none" cap="none" strike="noStrike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Quintana Roo</a:t>
            </a:r>
            <a:endParaRPr/>
          </a:p>
        </p:txBody>
      </p:sp>
      <p:sp>
        <p:nvSpPr>
          <p:cNvPr id="331" name="Google Shape;331;p7"/>
          <p:cNvSpPr txBox="1"/>
          <p:nvPr/>
        </p:nvSpPr>
        <p:spPr>
          <a:xfrm>
            <a:off x="3344755" y="2371897"/>
            <a:ext cx="11598489" cy="1320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2">
                <a:solidFill>
                  <a:srgbClr val="10ACEB"/>
                </a:solidFill>
                <a:latin typeface="Arial"/>
                <a:ea typeface="Arial"/>
                <a:cs typeface="Arial"/>
                <a:sym typeface="Arial"/>
              </a:rPr>
              <a:t>Dejar atrás el abuso de confianza y equiparar a robo cuando un vehículo arrendado no es entregado</a:t>
            </a:r>
            <a:endParaRPr/>
          </a:p>
        </p:txBody>
      </p:sp>
      <p:sp>
        <p:nvSpPr>
          <p:cNvPr id="332" name="Google Shape;332;p7"/>
          <p:cNvSpPr txBox="1"/>
          <p:nvPr/>
        </p:nvSpPr>
        <p:spPr>
          <a:xfrm>
            <a:off x="11982597" y="7704994"/>
            <a:ext cx="8575462" cy="203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2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En proceso  </a:t>
            </a:r>
            <a:endParaRPr/>
          </a:p>
          <a:p>
            <a:pPr indent="-302538" lvl="1" marL="605076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54676"/>
              </a:buClr>
              <a:buSzPts val="2802"/>
              <a:buFont typeface="Arial"/>
              <a:buChar char="•"/>
            </a:pPr>
            <a:r>
              <a:rPr b="1" i="0" lang="en-US" sz="2802" u="none" cap="none" strike="noStrike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Nuevo León  </a:t>
            </a:r>
            <a:endParaRPr/>
          </a:p>
          <a:p>
            <a:pPr indent="-302538" lvl="1" marL="605076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54676"/>
              </a:buClr>
              <a:buSzPts val="2802"/>
              <a:buFont typeface="Arial"/>
              <a:buChar char="•"/>
            </a:pPr>
            <a:r>
              <a:rPr b="1" i="0" lang="en-US" sz="2802" u="none" cap="none" strike="noStrike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Ciudad de México</a:t>
            </a:r>
            <a:endParaRPr/>
          </a:p>
          <a:p>
            <a:pPr indent="-302538" lvl="1" marL="605076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54676"/>
              </a:buClr>
              <a:buSzPts val="2802"/>
              <a:buFont typeface="Arial"/>
              <a:buChar char="•"/>
            </a:pPr>
            <a:r>
              <a:rPr b="1" i="0" lang="en-US" sz="2802" u="none" cap="none" strike="noStrike">
                <a:solidFill>
                  <a:srgbClr val="254676"/>
                </a:solidFill>
                <a:latin typeface="Arial"/>
                <a:ea typeface="Arial"/>
                <a:cs typeface="Arial"/>
                <a:sym typeface="Arial"/>
              </a:rPr>
              <a:t>Puebla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" name="Google Shape;338;p8"/>
          <p:cNvGrpSpPr/>
          <p:nvPr/>
        </p:nvGrpSpPr>
        <p:grpSpPr>
          <a:xfrm>
            <a:off x="4716299" y="3373632"/>
            <a:ext cx="8184840" cy="4515097"/>
            <a:chOff x="0" y="0"/>
            <a:chExt cx="10913121" cy="6020129"/>
          </a:xfrm>
        </p:grpSpPr>
        <p:sp>
          <p:nvSpPr>
            <p:cNvPr id="339" name="Google Shape;339;p8"/>
            <p:cNvSpPr/>
            <p:nvPr/>
          </p:nvSpPr>
          <p:spPr>
            <a:xfrm>
              <a:off x="4128368" y="990950"/>
              <a:ext cx="6784753" cy="4038228"/>
            </a:xfrm>
            <a:custGeom>
              <a:rect b="b" l="l" r="r" t="t"/>
              <a:pathLst>
                <a:path extrusionOk="0" h="4038228" w="6784753">
                  <a:moveTo>
                    <a:pt x="0" y="0"/>
                  </a:moveTo>
                  <a:lnTo>
                    <a:pt x="6784754" y="0"/>
                  </a:lnTo>
                  <a:lnTo>
                    <a:pt x="6784754" y="4038228"/>
                  </a:lnTo>
                  <a:lnTo>
                    <a:pt x="0" y="40382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3777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0" name="Google Shape;340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6020129" cy="60201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1" name="Google Shape;341;p8"/>
          <p:cNvSpPr txBox="1"/>
          <p:nvPr/>
        </p:nvSpPr>
        <p:spPr>
          <a:xfrm>
            <a:off x="1095864" y="2189959"/>
            <a:ext cx="16096272" cy="1443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2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¡Gracias por acompañarnos!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