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1" r:id="rId7"/>
    <p:sldId id="270" r:id="rId8"/>
    <p:sldId id="263" r:id="rId9"/>
    <p:sldId id="264" r:id="rId10"/>
    <p:sldId id="265" r:id="rId11"/>
    <p:sldId id="266" r:id="rId12"/>
    <p:sldId id="271" r:id="rId13"/>
    <p:sldId id="267" r:id="rId14"/>
    <p:sldId id="268" r:id="rId15"/>
  </p:sldIdLst>
  <p:sldSz cx="18288000" cy="10287000"/>
  <p:notesSz cx="6858000" cy="9144000"/>
  <p:embeddedFontLst>
    <p:embeddedFont>
      <p:font typeface="Aileron Heavy" pitchFamily="2" charset="0"/>
      <p:regular r:id="rId17"/>
    </p:embeddedFont>
    <p:embeddedFont>
      <p:font typeface="Aileron Heavy Bold" pitchFamily="2" charset="0"/>
      <p:regular r:id="rId18"/>
    </p:embeddedFont>
    <p:embeddedFont>
      <p:font typeface="Aileron Regular" pitchFamily="2" charset="0"/>
      <p:regular r:id="rId19"/>
    </p:embeddedFont>
    <p:embeddedFont>
      <p:font typeface="Aileron Regular Bold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57" y="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2.fntdata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font" Target="fonts/font5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1.fntdata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font" Target="fonts/font4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8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7.fntdata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3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6.fntdata" /><Relationship Id="rId27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54D7F-A141-4AE5-81CD-4B1B0DD8B80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3251B-C3F0-4EB8-B454-6D2C7795C9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9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3251B-C3F0-4EB8-B454-6D2C7795C9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1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 /><Relationship Id="rId3" Type="http://schemas.openxmlformats.org/officeDocument/2006/relationships/image" Target="../media/image2.png" /><Relationship Id="rId7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svg" /><Relationship Id="rId5" Type="http://schemas.openxmlformats.org/officeDocument/2006/relationships/image" Target="../media/image16.png" /><Relationship Id="rId4" Type="http://schemas.openxmlformats.org/officeDocument/2006/relationships/image" Target="../media/image3.sv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 /><Relationship Id="rId3" Type="http://schemas.openxmlformats.org/officeDocument/2006/relationships/image" Target="../media/image2.png" /><Relationship Id="rId7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svg" /><Relationship Id="rId5" Type="http://schemas.openxmlformats.org/officeDocument/2006/relationships/image" Target="../media/image16.png" /><Relationship Id="rId10" Type="http://schemas.openxmlformats.org/officeDocument/2006/relationships/image" Target="../media/image11.svg" /><Relationship Id="rId4" Type="http://schemas.openxmlformats.org/officeDocument/2006/relationships/image" Target="../media/image3.svg" /><Relationship Id="rId9" Type="http://schemas.openxmlformats.org/officeDocument/2006/relationships/image" Target="../media/image10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 /><Relationship Id="rId3" Type="http://schemas.openxmlformats.org/officeDocument/2006/relationships/image" Target="../media/image2.png" /><Relationship Id="rId7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4" Type="http://schemas.openxmlformats.org/officeDocument/2006/relationships/image" Target="../media/image3.sv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 /><Relationship Id="rId3" Type="http://schemas.openxmlformats.org/officeDocument/2006/relationships/image" Target="../media/image49.png" /><Relationship Id="rId7" Type="http://schemas.openxmlformats.org/officeDocument/2006/relationships/image" Target="../media/image5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2.svg" /><Relationship Id="rId5" Type="http://schemas.openxmlformats.org/officeDocument/2006/relationships/image" Target="../media/image51.png" /><Relationship Id="rId4" Type="http://schemas.openxmlformats.org/officeDocument/2006/relationships/image" Target="../media/image50.sv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 /><Relationship Id="rId13" Type="http://schemas.openxmlformats.org/officeDocument/2006/relationships/image" Target="../media/image65.png" /><Relationship Id="rId3" Type="http://schemas.openxmlformats.org/officeDocument/2006/relationships/image" Target="../media/image55.png" /><Relationship Id="rId7" Type="http://schemas.openxmlformats.org/officeDocument/2006/relationships/image" Target="../media/image59.png" /><Relationship Id="rId12" Type="http://schemas.openxmlformats.org/officeDocument/2006/relationships/image" Target="../media/image64.svg" /><Relationship Id="rId2" Type="http://schemas.openxmlformats.org/officeDocument/2006/relationships/image" Target="../media/image1.png" /><Relationship Id="rId16" Type="http://schemas.openxmlformats.org/officeDocument/2006/relationships/image" Target="../media/image68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8.svg" /><Relationship Id="rId11" Type="http://schemas.openxmlformats.org/officeDocument/2006/relationships/image" Target="../media/image63.png" /><Relationship Id="rId5" Type="http://schemas.openxmlformats.org/officeDocument/2006/relationships/image" Target="../media/image57.png" /><Relationship Id="rId15" Type="http://schemas.openxmlformats.org/officeDocument/2006/relationships/image" Target="../media/image67.png" /><Relationship Id="rId10" Type="http://schemas.openxmlformats.org/officeDocument/2006/relationships/image" Target="../media/image62.svg" /><Relationship Id="rId4" Type="http://schemas.openxmlformats.org/officeDocument/2006/relationships/image" Target="../media/image56.svg" /><Relationship Id="rId9" Type="http://schemas.openxmlformats.org/officeDocument/2006/relationships/image" Target="../media/image61.png" /><Relationship Id="rId14" Type="http://schemas.openxmlformats.org/officeDocument/2006/relationships/image" Target="../media/image66.sv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5" Type="http://schemas.openxmlformats.org/officeDocument/2006/relationships/image" Target="../media/image4.png" /><Relationship Id="rId10" Type="http://schemas.openxmlformats.org/officeDocument/2006/relationships/image" Target="../media/image9.svg" /><Relationship Id="rId4" Type="http://schemas.openxmlformats.org/officeDocument/2006/relationships/image" Target="../media/image3.svg" /><Relationship Id="rId9" Type="http://schemas.openxmlformats.org/officeDocument/2006/relationships/image" Target="../media/image8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 /><Relationship Id="rId3" Type="http://schemas.openxmlformats.org/officeDocument/2006/relationships/image" Target="../media/image2.png" /><Relationship Id="rId7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10" Type="http://schemas.openxmlformats.org/officeDocument/2006/relationships/image" Target="../media/image15.svg" /><Relationship Id="rId4" Type="http://schemas.openxmlformats.org/officeDocument/2006/relationships/image" Target="../media/image3.svg" /><Relationship Id="rId9" Type="http://schemas.openxmlformats.org/officeDocument/2006/relationships/image" Target="../media/image1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 /><Relationship Id="rId3" Type="http://schemas.openxmlformats.org/officeDocument/2006/relationships/image" Target="../media/image16.png" /><Relationship Id="rId7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.svg" /><Relationship Id="rId5" Type="http://schemas.openxmlformats.org/officeDocument/2006/relationships/image" Target="../media/image2.png" /><Relationship Id="rId4" Type="http://schemas.openxmlformats.org/officeDocument/2006/relationships/image" Target="../media/image17.sv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 /><Relationship Id="rId13" Type="http://schemas.openxmlformats.org/officeDocument/2006/relationships/image" Target="../media/image29.png" /><Relationship Id="rId18" Type="http://schemas.openxmlformats.org/officeDocument/2006/relationships/image" Target="../media/image34.svg" /><Relationship Id="rId3" Type="http://schemas.openxmlformats.org/officeDocument/2006/relationships/image" Target="../media/image19.png" /><Relationship Id="rId21" Type="http://schemas.openxmlformats.org/officeDocument/2006/relationships/image" Target="../media/image37.png" /><Relationship Id="rId7" Type="http://schemas.openxmlformats.org/officeDocument/2006/relationships/image" Target="../media/image23.png" /><Relationship Id="rId12" Type="http://schemas.openxmlformats.org/officeDocument/2006/relationships/image" Target="../media/image28.svg" /><Relationship Id="rId17" Type="http://schemas.openxmlformats.org/officeDocument/2006/relationships/image" Target="../media/image33.png" /><Relationship Id="rId2" Type="http://schemas.openxmlformats.org/officeDocument/2006/relationships/image" Target="../media/image18.png" /><Relationship Id="rId16" Type="http://schemas.openxmlformats.org/officeDocument/2006/relationships/image" Target="../media/image32.svg" /><Relationship Id="rId20" Type="http://schemas.openxmlformats.org/officeDocument/2006/relationships/image" Target="../media/image36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svg" /><Relationship Id="rId11" Type="http://schemas.openxmlformats.org/officeDocument/2006/relationships/image" Target="../media/image27.png" /><Relationship Id="rId24" Type="http://schemas.openxmlformats.org/officeDocument/2006/relationships/image" Target="../media/image40.svg" /><Relationship Id="rId5" Type="http://schemas.openxmlformats.org/officeDocument/2006/relationships/image" Target="../media/image21.png" /><Relationship Id="rId15" Type="http://schemas.openxmlformats.org/officeDocument/2006/relationships/image" Target="../media/image31.png" /><Relationship Id="rId23" Type="http://schemas.openxmlformats.org/officeDocument/2006/relationships/image" Target="../media/image39.png" /><Relationship Id="rId10" Type="http://schemas.openxmlformats.org/officeDocument/2006/relationships/image" Target="../media/image26.svg" /><Relationship Id="rId19" Type="http://schemas.openxmlformats.org/officeDocument/2006/relationships/image" Target="../media/image35.png" /><Relationship Id="rId4" Type="http://schemas.openxmlformats.org/officeDocument/2006/relationships/image" Target="../media/image20.svg" /><Relationship Id="rId9" Type="http://schemas.openxmlformats.org/officeDocument/2006/relationships/image" Target="../media/image25.png" /><Relationship Id="rId14" Type="http://schemas.openxmlformats.org/officeDocument/2006/relationships/image" Target="../media/image30.svg" /><Relationship Id="rId22" Type="http://schemas.openxmlformats.org/officeDocument/2006/relationships/image" Target="../media/image38.sv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41.jpeg" /><Relationship Id="rId4" Type="http://schemas.openxmlformats.org/officeDocument/2006/relationships/image" Target="../media/image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1.svg" /><Relationship Id="rId5" Type="http://schemas.openxmlformats.org/officeDocument/2006/relationships/image" Target="../media/image10.png" /><Relationship Id="rId4" Type="http://schemas.openxmlformats.org/officeDocument/2006/relationships/image" Target="../media/image3.sv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 /><Relationship Id="rId3" Type="http://schemas.openxmlformats.org/officeDocument/2006/relationships/image" Target="../media/image39.png" /><Relationship Id="rId7" Type="http://schemas.openxmlformats.org/officeDocument/2006/relationships/image" Target="../media/image43.png" /><Relationship Id="rId12" Type="http://schemas.openxmlformats.org/officeDocument/2006/relationships/image" Target="../media/image4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svg" /><Relationship Id="rId11" Type="http://schemas.openxmlformats.org/officeDocument/2006/relationships/image" Target="../media/image47.png" /><Relationship Id="rId5" Type="http://schemas.openxmlformats.org/officeDocument/2006/relationships/image" Target="../media/image35.png" /><Relationship Id="rId10" Type="http://schemas.openxmlformats.org/officeDocument/2006/relationships/image" Target="../media/image46.svg" /><Relationship Id="rId4" Type="http://schemas.openxmlformats.org/officeDocument/2006/relationships/image" Target="../media/image40.svg" /><Relationship Id="rId9" Type="http://schemas.openxmlformats.org/officeDocument/2006/relationships/image" Target="../media/image4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11.sv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5" Type="http://schemas.openxmlformats.org/officeDocument/2006/relationships/image" Target="../media/image17.svg" /><Relationship Id="rId4" Type="http://schemas.openxmlformats.org/officeDocument/2006/relationships/image" Target="../media/image1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88016" y="3213392"/>
            <a:ext cx="15871283" cy="6044908"/>
            <a:chOff x="-1" y="34805"/>
            <a:chExt cx="21161711" cy="8059878"/>
          </a:xfrm>
        </p:grpSpPr>
        <p:sp>
          <p:nvSpPr>
            <p:cNvPr id="4" name="TextBox 4"/>
            <p:cNvSpPr txBox="1"/>
            <p:nvPr/>
          </p:nvSpPr>
          <p:spPr>
            <a:xfrm>
              <a:off x="-1" y="34805"/>
              <a:ext cx="21161711" cy="7608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904"/>
                </a:lnSpc>
              </a:pPr>
              <a:r>
                <a:rPr lang="es-MX" sz="9275" dirty="0">
                  <a:solidFill>
                    <a:srgbClr val="FFFFFF"/>
                  </a:solidFill>
                  <a:latin typeface="Aileron Heavy"/>
                </a:rPr>
                <a:t>R</a:t>
              </a:r>
              <a:r>
                <a:rPr lang="en-US" sz="9275" dirty="0" err="1">
                  <a:solidFill>
                    <a:srgbClr val="FFFFFF"/>
                  </a:solidFill>
                  <a:latin typeface="Aileron Heavy"/>
                </a:rPr>
                <a:t>etos</a:t>
              </a:r>
              <a:r>
                <a:rPr lang="en-US" sz="9275" dirty="0">
                  <a:solidFill>
                    <a:srgbClr val="FFFFFF"/>
                  </a:solidFill>
                  <a:latin typeface="Aileron Heavy"/>
                </a:rPr>
                <a:t> y </a:t>
              </a:r>
              <a:r>
                <a:rPr lang="en-US" sz="9275" dirty="0" err="1">
                  <a:solidFill>
                    <a:srgbClr val="FFFFFF"/>
                  </a:solidFill>
                  <a:latin typeface="Aileron Heavy"/>
                </a:rPr>
                <a:t>oportunidades</a:t>
              </a:r>
              <a:r>
                <a:rPr lang="en-US" sz="9275" dirty="0">
                  <a:solidFill>
                    <a:srgbClr val="FFFFFF"/>
                  </a:solidFill>
                  <a:latin typeface="Aileron Heavy"/>
                </a:rPr>
                <a:t> </a:t>
              </a:r>
              <a:r>
                <a:rPr lang="en-US" sz="9275" dirty="0" err="1">
                  <a:solidFill>
                    <a:srgbClr val="FFFFFF"/>
                  </a:solidFill>
                  <a:latin typeface="Aileron Heavy"/>
                </a:rPr>
                <a:t>en</a:t>
              </a:r>
              <a:r>
                <a:rPr lang="en-US" sz="9275" dirty="0">
                  <a:solidFill>
                    <a:srgbClr val="FFFFFF"/>
                  </a:solidFill>
                  <a:latin typeface="Aileron Heavy"/>
                </a:rPr>
                <a:t> </a:t>
              </a:r>
              <a:r>
                <a:rPr lang="en-US" sz="9275" dirty="0" err="1">
                  <a:solidFill>
                    <a:srgbClr val="FFFFFF"/>
                  </a:solidFill>
                  <a:latin typeface="Aileron Heavy"/>
                </a:rPr>
                <a:t>materia</a:t>
              </a:r>
              <a:r>
                <a:rPr lang="en-US" sz="9275" dirty="0">
                  <a:solidFill>
                    <a:srgbClr val="FFFFFF"/>
                  </a:solidFill>
                  <a:latin typeface="Aileron Heavy"/>
                </a:rPr>
                <a:t> de </a:t>
              </a:r>
              <a:r>
                <a:rPr lang="en-US" sz="9275" dirty="0" err="1">
                  <a:solidFill>
                    <a:srgbClr val="FFFFFF"/>
                  </a:solidFill>
                  <a:latin typeface="Aileron Heavy"/>
                </a:rPr>
                <a:t>movilidad</a:t>
              </a:r>
              <a:r>
                <a:rPr lang="en-US" sz="9275" dirty="0">
                  <a:solidFill>
                    <a:srgbClr val="FFFFFF"/>
                  </a:solidFill>
                  <a:latin typeface="Aileron Heavy"/>
                </a:rPr>
                <a:t> y </a:t>
              </a:r>
              <a:r>
                <a:rPr lang="en-US" sz="9275" dirty="0" err="1">
                  <a:solidFill>
                    <a:srgbClr val="FFFFFF"/>
                  </a:solidFill>
                  <a:latin typeface="Aileron Heavy"/>
                </a:rPr>
                <a:t>seguridad</a:t>
              </a:r>
              <a:r>
                <a:rPr lang="en-US" sz="9275" dirty="0">
                  <a:solidFill>
                    <a:srgbClr val="FFFFFF"/>
                  </a:solidFill>
                  <a:latin typeface="Aileron Heavy"/>
                </a:rPr>
                <a:t> vial</a:t>
              </a:r>
            </a:p>
            <a:p>
              <a:pPr algn="r">
                <a:lnSpc>
                  <a:spcPts val="8904"/>
                </a:lnSpc>
              </a:pPr>
              <a:r>
                <a:rPr lang="en-US" sz="9600" dirty="0" err="1">
                  <a:solidFill>
                    <a:srgbClr val="FFFFFF"/>
                  </a:solidFill>
                  <a:latin typeface="Aileron Heavy"/>
                </a:rPr>
                <a:t>LGMySV</a:t>
              </a:r>
              <a:endParaRPr lang="en-US" sz="9600" dirty="0">
                <a:solidFill>
                  <a:srgbClr val="FFFFFF"/>
                </a:solidFill>
                <a:latin typeface="Aileron Heavy"/>
              </a:endParaRPr>
            </a:p>
            <a:p>
              <a:pPr algn="r">
                <a:lnSpc>
                  <a:spcPts val="8904"/>
                </a:lnSpc>
              </a:pPr>
              <a:endParaRPr lang="en-US" sz="9275" dirty="0">
                <a:solidFill>
                  <a:srgbClr val="FFFFFF"/>
                </a:solidFill>
                <a:latin typeface="Aileron Heavy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502888" y="7226637"/>
              <a:ext cx="18658822" cy="868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59"/>
                </a:lnSpc>
              </a:pPr>
              <a:r>
                <a:rPr lang="en-US" sz="3899">
                  <a:solidFill>
                    <a:srgbClr val="EBA275"/>
                  </a:solidFill>
                  <a:latin typeface="Aileron Regular"/>
                </a:rPr>
                <a:t>Salomón Chertorivski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10469" y="5072465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58674" y="6869211"/>
            <a:ext cx="954490" cy="954490"/>
          </a:xfrm>
          <a:custGeom>
            <a:avLst/>
            <a:gdLst/>
            <a:ahLst/>
            <a:cxnLst/>
            <a:rect l="l" t="t" r="r" b="b"/>
            <a:pathLst>
              <a:path w="954490" h="954490">
                <a:moveTo>
                  <a:pt x="0" y="0"/>
                </a:moveTo>
                <a:lnTo>
                  <a:pt x="954490" y="0"/>
                </a:lnTo>
                <a:lnTo>
                  <a:pt x="954490" y="954490"/>
                </a:lnTo>
                <a:lnTo>
                  <a:pt x="0" y="954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006607" y="3451079"/>
            <a:ext cx="13750994" cy="2012028"/>
            <a:chOff x="-1" y="-742403"/>
            <a:chExt cx="18334659" cy="2682705"/>
          </a:xfrm>
        </p:grpSpPr>
        <p:sp>
          <p:nvSpPr>
            <p:cNvPr id="7" name="TextBox 7"/>
            <p:cNvSpPr txBox="1"/>
            <p:nvPr/>
          </p:nvSpPr>
          <p:spPr>
            <a:xfrm>
              <a:off x="-1" y="-742403"/>
              <a:ext cx="18334658" cy="1228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31"/>
                </a:lnSpc>
              </a:pPr>
              <a:r>
                <a:rPr lang="en-US" sz="3026" spc="60" dirty="0" err="1">
                  <a:solidFill>
                    <a:srgbClr val="FFFFFF"/>
                  </a:solidFill>
                  <a:latin typeface="Aileron Regular"/>
                </a:rPr>
                <a:t>Fracción</a:t>
              </a:r>
              <a:r>
                <a:rPr lang="en-US" sz="3026" spc="60" dirty="0">
                  <a:solidFill>
                    <a:srgbClr val="FFFFFF"/>
                  </a:solidFill>
                  <a:latin typeface="Aileron Regular"/>
                </a:rPr>
                <a:t> X.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Prohibición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de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uso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del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teléfono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o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cualquier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otro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dispositivo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electrónico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, salvo que se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realice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por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manos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libres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96412"/>
              <a:ext cx="18334658" cy="643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65673" y="5126246"/>
            <a:ext cx="13750993" cy="1455226"/>
            <a:chOff x="0" y="0"/>
            <a:chExt cx="18334658" cy="194030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3960"/>
              <a:ext cx="18334658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31"/>
                </a:lnSpc>
              </a:pPr>
              <a:r>
                <a:rPr lang="en-US" sz="3026" spc="60">
                  <a:solidFill>
                    <a:srgbClr val="FFFFFF"/>
                  </a:solidFill>
                  <a:latin typeface="Aileron Regular"/>
                </a:rPr>
                <a:t>Fracción XI. </a:t>
              </a:r>
              <a:r>
                <a:rPr lang="en-US" sz="3026" spc="60">
                  <a:solidFill>
                    <a:srgbClr val="FFFFFF"/>
                  </a:solidFill>
                  <a:latin typeface="Aileron Regular Bold"/>
                </a:rPr>
                <a:t>Uso obligatorio de sujetador si se usan dispositivos de para la prestación de servicio</a:t>
              </a:r>
              <a:r>
                <a:rPr lang="en-US" sz="3026" u="none" spc="60">
                  <a:solidFill>
                    <a:srgbClr val="FFFFFF"/>
                  </a:solidFill>
                  <a:latin typeface="Aileron Regular Bold"/>
                </a:rPr>
                <a:t> de transporte.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96412"/>
              <a:ext cx="18334658" cy="643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62424" y="6889523"/>
            <a:ext cx="14387376" cy="2331001"/>
            <a:chOff x="-1" y="-1103373"/>
            <a:chExt cx="19183167" cy="3108001"/>
          </a:xfrm>
        </p:grpSpPr>
        <p:sp>
          <p:nvSpPr>
            <p:cNvPr id="13" name="TextBox 13"/>
            <p:cNvSpPr txBox="1"/>
            <p:nvPr/>
          </p:nvSpPr>
          <p:spPr>
            <a:xfrm>
              <a:off x="-1" y="-1103373"/>
              <a:ext cx="1918316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31"/>
                </a:lnSpc>
              </a:pPr>
              <a:r>
                <a:rPr lang="en-US" sz="3026" spc="60" dirty="0" err="1">
                  <a:solidFill>
                    <a:srgbClr val="FFFFFF"/>
                  </a:solidFill>
                  <a:latin typeface="Aileron Regular"/>
                </a:rPr>
                <a:t>FracciónXII</a:t>
              </a:r>
              <a:r>
                <a:rPr lang="en-US" sz="3026" spc="60" dirty="0">
                  <a:solidFill>
                    <a:srgbClr val="FFFFFF"/>
                  </a:solidFill>
                  <a:latin typeface="Aileron Regular"/>
                </a:rPr>
                <a:t>.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Pruebas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de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alcoholemia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permanentes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y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el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establecimiento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de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límites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de </a:t>
              </a:r>
              <a:r>
                <a:rPr lang="en-US" sz="3026" spc="60" dirty="0" err="1">
                  <a:solidFill>
                    <a:srgbClr val="FFFFFF"/>
                  </a:solidFill>
                  <a:latin typeface="Aileron Regular Bold"/>
                </a:rPr>
                <a:t>concentración</a:t>
              </a:r>
              <a:r>
                <a:rPr lang="en-US" sz="3026" spc="60" dirty="0">
                  <a:solidFill>
                    <a:srgbClr val="FFFFFF"/>
                  </a:solidFill>
                  <a:latin typeface="Aileron Regular Bold"/>
                </a:rPr>
                <a:t> d</a:t>
              </a:r>
              <a:r>
                <a:rPr lang="en-US" sz="3026" u="none" spc="60" dirty="0">
                  <a:solidFill>
                    <a:srgbClr val="FFFFFF"/>
                  </a:solidFill>
                  <a:latin typeface="Aileron Regular Bold"/>
                </a:rPr>
                <a:t>e alcohol </a:t>
              </a:r>
              <a:r>
                <a:rPr lang="en-US" sz="3026" u="none" spc="60" dirty="0" err="1">
                  <a:solidFill>
                    <a:srgbClr val="FFFFFF"/>
                  </a:solidFill>
                  <a:latin typeface="Aileron Regular Bold"/>
                </a:rPr>
                <a:t>en</a:t>
              </a:r>
              <a:r>
                <a:rPr lang="en-US" sz="3026" u="none" spc="60" dirty="0">
                  <a:solidFill>
                    <a:srgbClr val="FFFFFF"/>
                  </a:solidFill>
                  <a:latin typeface="Aileron Regular Bold"/>
                </a:rPr>
                <a:t> la </a:t>
              </a:r>
              <a:r>
                <a:rPr lang="en-US" sz="3026" u="none" spc="60" dirty="0" err="1">
                  <a:solidFill>
                    <a:srgbClr val="FFFFFF"/>
                  </a:solidFill>
                  <a:latin typeface="Aileron Regular Bold"/>
                </a:rPr>
                <a:t>sangre</a:t>
              </a:r>
              <a:r>
                <a:rPr lang="en-US" sz="3026" u="none" spc="60" dirty="0">
                  <a:solidFill>
                    <a:srgbClr val="FFFFFF"/>
                  </a:solidFill>
                  <a:latin typeface="Aileron Regular Bold"/>
                </a:rPr>
                <a:t>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360738"/>
              <a:ext cx="19183166" cy="643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0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A433D957-DDC1-357E-93AE-09CDB4F24778}"/>
              </a:ext>
            </a:extLst>
          </p:cNvPr>
          <p:cNvSpPr/>
          <p:nvPr/>
        </p:nvSpPr>
        <p:spPr>
          <a:xfrm>
            <a:off x="1728258" y="3389631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2" y="0"/>
                </a:lnTo>
                <a:lnTo>
                  <a:pt x="929742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8257" y="3373245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17D5E8B6-EF3D-F434-3F3D-8C8D7AE5E57B}"/>
              </a:ext>
            </a:extLst>
          </p:cNvPr>
          <p:cNvSpPr txBox="1"/>
          <p:nvPr/>
        </p:nvSpPr>
        <p:spPr>
          <a:xfrm>
            <a:off x="825317" y="567383"/>
            <a:ext cx="12840622" cy="14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4"/>
              </a:lnSpc>
            </a:pP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Medidas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Mínimas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de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Tránsito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  <a:p>
            <a:pPr>
              <a:lnSpc>
                <a:spcPts val="5904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Artículo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49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15557" y="4823567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15557" y="6304434"/>
            <a:ext cx="954490" cy="954490"/>
          </a:xfrm>
          <a:custGeom>
            <a:avLst/>
            <a:gdLst/>
            <a:ahLst/>
            <a:cxnLst/>
            <a:rect l="l" t="t" r="r" b="b"/>
            <a:pathLst>
              <a:path w="954490" h="954490">
                <a:moveTo>
                  <a:pt x="0" y="0"/>
                </a:moveTo>
                <a:lnTo>
                  <a:pt x="954490" y="0"/>
                </a:lnTo>
                <a:lnTo>
                  <a:pt x="954490" y="954490"/>
                </a:lnTo>
                <a:lnTo>
                  <a:pt x="0" y="954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06608" y="3663187"/>
            <a:ext cx="1375099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Optimizar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el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uso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de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tecnologías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63149" y="4957596"/>
            <a:ext cx="1375099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Disminuir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impactos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negativos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en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el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medio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ambiente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5317" y="348993"/>
            <a:ext cx="12840622" cy="170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7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Movilidad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sustentable</a:t>
            </a:r>
            <a:endParaRPr lang="en-US" sz="5965" dirty="0">
              <a:solidFill>
                <a:srgbClr val="FFFFFF"/>
              </a:solidFill>
              <a:latin typeface="Aileron Heavy"/>
            </a:endParaRPr>
          </a:p>
          <a:p>
            <a:pPr>
              <a:lnSpc>
                <a:spcPts val="6107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Artículos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15 al 18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3149" y="6302562"/>
            <a:ext cx="143873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Evitar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: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congestión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vehicular, la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contaminación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del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aire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, la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emisión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de gases de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efecto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invernadero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9104" y="10692149"/>
            <a:ext cx="13750993" cy="50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  <p:sp>
        <p:nvSpPr>
          <p:cNvPr id="14" name="Freeform 14"/>
          <p:cNvSpPr/>
          <p:nvPr/>
        </p:nvSpPr>
        <p:spPr>
          <a:xfrm>
            <a:off x="1715557" y="7788436"/>
            <a:ext cx="954490" cy="954490"/>
          </a:xfrm>
          <a:custGeom>
            <a:avLst/>
            <a:gdLst/>
            <a:ahLst/>
            <a:cxnLst/>
            <a:rect l="l" t="t" r="r" b="b"/>
            <a:pathLst>
              <a:path w="954490" h="954490">
                <a:moveTo>
                  <a:pt x="0" y="0"/>
                </a:moveTo>
                <a:lnTo>
                  <a:pt x="954490" y="0"/>
                </a:lnTo>
                <a:lnTo>
                  <a:pt x="954490" y="954490"/>
                </a:lnTo>
                <a:lnTo>
                  <a:pt x="0" y="9544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063149" y="8083114"/>
            <a:ext cx="143873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Adopción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de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innovaciones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tecnológicas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FB03911-A282-8AF7-A01A-F29BB0A6CFDD}"/>
              </a:ext>
            </a:extLst>
          </p:cNvPr>
          <p:cNvSpPr/>
          <p:nvPr/>
        </p:nvSpPr>
        <p:spPr>
          <a:xfrm>
            <a:off x="1728257" y="3431680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E4BCE37E-4DE3-ADB7-A157-7BF155DFB5CF}"/>
              </a:ext>
            </a:extLst>
          </p:cNvPr>
          <p:cNvSpPr/>
          <p:nvPr/>
        </p:nvSpPr>
        <p:spPr>
          <a:xfrm>
            <a:off x="1728257" y="3373245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66356" y="4938724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8256" y="3373245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66356" y="6557931"/>
            <a:ext cx="954490" cy="954490"/>
          </a:xfrm>
          <a:custGeom>
            <a:avLst/>
            <a:gdLst/>
            <a:ahLst/>
            <a:cxnLst/>
            <a:rect l="l" t="t" r="r" b="b"/>
            <a:pathLst>
              <a:path w="954490" h="954490">
                <a:moveTo>
                  <a:pt x="0" y="0"/>
                </a:moveTo>
                <a:lnTo>
                  <a:pt x="954490" y="0"/>
                </a:lnTo>
                <a:lnTo>
                  <a:pt x="954490" y="954490"/>
                </a:lnTo>
                <a:lnTo>
                  <a:pt x="0" y="9544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06607" y="3398192"/>
            <a:ext cx="1375099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Federación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  <a:p>
            <a:pPr marL="457200" lvl="0" indent="-457200">
              <a:lnSpc>
                <a:spcPts val="3631"/>
              </a:lnSpc>
              <a:buFont typeface="Arial" panose="020B0604020202020204" pitchFamily="34" charset="0"/>
              <a:buChar char="•"/>
            </a:pP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8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atribuciones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13948" y="5072753"/>
            <a:ext cx="1375099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Entidades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federativas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  <a:p>
            <a:pPr marL="457200" lvl="0" indent="-457200">
              <a:lnSpc>
                <a:spcPts val="3631"/>
              </a:lnSpc>
              <a:buFont typeface="Arial" panose="020B0604020202020204" pitchFamily="34" charset="0"/>
              <a:buChar char="•"/>
            </a:pP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23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atribuciones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5317" y="352808"/>
            <a:ext cx="1284062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Distribución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de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competencias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  <a:p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Título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tercero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13948" y="6561291"/>
            <a:ext cx="1438737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Municipios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  <a:p>
            <a:pPr marL="457200" lvl="0" indent="-457200">
              <a:lnSpc>
                <a:spcPts val="3631"/>
              </a:lnSpc>
              <a:buFont typeface="Arial" panose="020B0604020202020204" pitchFamily="34" charset="0"/>
              <a:buChar char="•"/>
            </a:pP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24 </a:t>
            </a: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atribuciones</a:t>
            </a:r>
            <a:endParaRPr lang="en-US" sz="3026" spc="60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79104" y="10692149"/>
            <a:ext cx="13750993" cy="50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F2B6B4C3-B031-D6AF-2D68-F225B09AFBBF}"/>
              </a:ext>
            </a:extLst>
          </p:cNvPr>
          <p:cNvSpPr/>
          <p:nvPr/>
        </p:nvSpPr>
        <p:spPr>
          <a:xfrm>
            <a:off x="1728257" y="3373245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1" y="0"/>
                </a:lnTo>
                <a:lnTo>
                  <a:pt x="929741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3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884025"/>
            <a:ext cx="1761858" cy="1387463"/>
          </a:xfrm>
          <a:custGeom>
            <a:avLst/>
            <a:gdLst/>
            <a:ahLst/>
            <a:cxnLst/>
            <a:rect l="l" t="t" r="r" b="b"/>
            <a:pathLst>
              <a:path w="1761858" h="1387463">
                <a:moveTo>
                  <a:pt x="0" y="0"/>
                </a:moveTo>
                <a:lnTo>
                  <a:pt x="1761858" y="0"/>
                </a:lnTo>
                <a:lnTo>
                  <a:pt x="1761858" y="1387463"/>
                </a:lnTo>
                <a:lnTo>
                  <a:pt x="0" y="1387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5076" y="5588471"/>
            <a:ext cx="1289105" cy="1579082"/>
          </a:xfrm>
          <a:custGeom>
            <a:avLst/>
            <a:gdLst/>
            <a:ahLst/>
            <a:cxnLst/>
            <a:rect l="l" t="t" r="r" b="b"/>
            <a:pathLst>
              <a:path w="1289105" h="1579082">
                <a:moveTo>
                  <a:pt x="0" y="0"/>
                </a:moveTo>
                <a:lnTo>
                  <a:pt x="1289106" y="0"/>
                </a:lnTo>
                <a:lnTo>
                  <a:pt x="1289106" y="1579083"/>
                </a:lnTo>
                <a:lnTo>
                  <a:pt x="0" y="1579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2034" y="7715189"/>
            <a:ext cx="1586777" cy="1503471"/>
          </a:xfrm>
          <a:custGeom>
            <a:avLst/>
            <a:gdLst/>
            <a:ahLst/>
            <a:cxnLst/>
            <a:rect l="l" t="t" r="r" b="b"/>
            <a:pathLst>
              <a:path w="1586777" h="1503471">
                <a:moveTo>
                  <a:pt x="0" y="0"/>
                </a:moveTo>
                <a:lnTo>
                  <a:pt x="1586777" y="0"/>
                </a:lnTo>
                <a:lnTo>
                  <a:pt x="1586777" y="1503471"/>
                </a:lnTo>
                <a:lnTo>
                  <a:pt x="0" y="150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006608" y="4007881"/>
            <a:ext cx="13750993" cy="1455226"/>
            <a:chOff x="0" y="0"/>
            <a:chExt cx="18334658" cy="1940302"/>
          </a:xfrm>
        </p:grpSpPr>
        <p:sp>
          <p:nvSpPr>
            <p:cNvPr id="7" name="TextBox 7"/>
            <p:cNvSpPr txBox="1"/>
            <p:nvPr/>
          </p:nvSpPr>
          <p:spPr>
            <a:xfrm>
              <a:off x="0" y="-13960"/>
              <a:ext cx="18334658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31"/>
                </a:lnSpc>
              </a:pPr>
              <a:r>
                <a:rPr lang="en-US" sz="3026" spc="60">
                  <a:solidFill>
                    <a:srgbClr val="FFFFFF"/>
                  </a:solidFill>
                  <a:latin typeface="Aileron Regular Bold"/>
                </a:rPr>
                <a:t>En un sistema que ya no prioriza el uso del auto ¿Cómo rentar se vuelve una opción más accesible y sustentable?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96412"/>
              <a:ext cx="18334658" cy="643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06608" y="5920307"/>
            <a:ext cx="13750993" cy="1455226"/>
            <a:chOff x="0" y="0"/>
            <a:chExt cx="18334658" cy="194030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3960"/>
              <a:ext cx="18334658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31"/>
                </a:lnSpc>
              </a:pPr>
              <a:r>
                <a:rPr lang="en-US" sz="3026" spc="60">
                  <a:solidFill>
                    <a:srgbClr val="FFFFFF"/>
                  </a:solidFill>
                  <a:latin typeface="Aileron Regular Bold"/>
                </a:rPr>
                <a:t>¿Cómo pueden seguir aportando a la seguridad de conductores y usuarios de las vías?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96412"/>
              <a:ext cx="18334658" cy="643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06608" y="7715189"/>
            <a:ext cx="14387375" cy="1503471"/>
            <a:chOff x="0" y="0"/>
            <a:chExt cx="19183166" cy="200462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3960"/>
              <a:ext cx="1918316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631"/>
                </a:lnSpc>
              </a:pPr>
              <a:r>
                <a:rPr lang="en-US" sz="3026" spc="60">
                  <a:solidFill>
                    <a:srgbClr val="FFFFFF"/>
                  </a:solidFill>
                  <a:latin typeface="Aileron Regular Bold"/>
                </a:rPr>
                <a:t>¿Qué se necesita para lograr la transición al uso energías más limpias y la renovación vehicular con mejor tecnología?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360738"/>
              <a:ext cx="19183166" cy="643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79104" y="10692149"/>
            <a:ext cx="13750993" cy="50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9F03D8FA-6BA4-89A7-08B0-2E4E946E7D00}"/>
              </a:ext>
            </a:extLst>
          </p:cNvPr>
          <p:cNvSpPr txBox="1"/>
          <p:nvPr/>
        </p:nvSpPr>
        <p:spPr>
          <a:xfrm>
            <a:off x="825317" y="352808"/>
            <a:ext cx="12840622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Aileron Heavy"/>
              </a:rPr>
              <a:t>Rumbo a la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movilidad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del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futuro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18824" y="4533900"/>
            <a:ext cx="4902376" cy="3575039"/>
          </a:xfrm>
          <a:custGeom>
            <a:avLst/>
            <a:gdLst/>
            <a:ahLst/>
            <a:cxnLst/>
            <a:rect l="l" t="t" r="r" b="b"/>
            <a:pathLst>
              <a:path w="6184228" h="4992359">
                <a:moveTo>
                  <a:pt x="0" y="0"/>
                </a:moveTo>
                <a:lnTo>
                  <a:pt x="6184228" y="0"/>
                </a:lnTo>
                <a:lnTo>
                  <a:pt x="6184228" y="4992359"/>
                </a:lnTo>
                <a:lnTo>
                  <a:pt x="0" y="49923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82937" y="5685381"/>
            <a:ext cx="3066863" cy="4837703"/>
          </a:xfrm>
          <a:custGeom>
            <a:avLst/>
            <a:gdLst/>
            <a:ahLst/>
            <a:cxnLst/>
            <a:rect l="l" t="t" r="r" b="b"/>
            <a:pathLst>
              <a:path w="3688491" h="5714563">
                <a:moveTo>
                  <a:pt x="0" y="0"/>
                </a:moveTo>
                <a:lnTo>
                  <a:pt x="3688491" y="0"/>
                </a:lnTo>
                <a:lnTo>
                  <a:pt x="3688491" y="5714563"/>
                </a:lnTo>
                <a:lnTo>
                  <a:pt x="0" y="57145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606234">
            <a:off x="12331419" y="5134767"/>
            <a:ext cx="6584812" cy="4077316"/>
          </a:xfrm>
          <a:custGeom>
            <a:avLst/>
            <a:gdLst/>
            <a:ahLst/>
            <a:cxnLst/>
            <a:rect l="l" t="t" r="r" b="b"/>
            <a:pathLst>
              <a:path w="6584812" h="4077316">
                <a:moveTo>
                  <a:pt x="0" y="0"/>
                </a:moveTo>
                <a:lnTo>
                  <a:pt x="6584812" y="0"/>
                </a:lnTo>
                <a:lnTo>
                  <a:pt x="6584812" y="4077315"/>
                </a:lnTo>
                <a:lnTo>
                  <a:pt x="0" y="40773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08855" y="2355838"/>
            <a:ext cx="3066863" cy="5067861"/>
          </a:xfrm>
          <a:custGeom>
            <a:avLst/>
            <a:gdLst/>
            <a:ahLst/>
            <a:cxnLst/>
            <a:rect l="l" t="t" r="r" b="b"/>
            <a:pathLst>
              <a:path w="3802118" h="6395000">
                <a:moveTo>
                  <a:pt x="0" y="0"/>
                </a:moveTo>
                <a:lnTo>
                  <a:pt x="3802118" y="0"/>
                </a:lnTo>
                <a:lnTo>
                  <a:pt x="3802118" y="6395000"/>
                </a:lnTo>
                <a:lnTo>
                  <a:pt x="0" y="6395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1028700"/>
            <a:ext cx="10858500" cy="2889885"/>
            <a:chOff x="0" y="0"/>
            <a:chExt cx="14478000" cy="3853180"/>
          </a:xfrm>
        </p:grpSpPr>
        <p:sp>
          <p:nvSpPr>
            <p:cNvPr id="8" name="TextBox 8"/>
            <p:cNvSpPr txBox="1"/>
            <p:nvPr/>
          </p:nvSpPr>
          <p:spPr>
            <a:xfrm>
              <a:off x="0" y="984885"/>
              <a:ext cx="14478000" cy="1784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47"/>
                </a:lnSpc>
              </a:pPr>
              <a:r>
                <a:rPr lang="en-US" sz="9225" spc="-184">
                  <a:solidFill>
                    <a:srgbClr val="FFFFFF"/>
                  </a:solidFill>
                  <a:latin typeface="Aileron Heavy Bold"/>
                </a:rPr>
                <a:t>Gracias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4478000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868089" y="5307298"/>
            <a:ext cx="1068459" cy="1068459"/>
          </a:xfrm>
          <a:custGeom>
            <a:avLst/>
            <a:gdLst/>
            <a:ahLst/>
            <a:cxnLst/>
            <a:rect l="l" t="t" r="r" b="b"/>
            <a:pathLst>
              <a:path w="1068459" h="1068459">
                <a:moveTo>
                  <a:pt x="0" y="0"/>
                </a:moveTo>
                <a:lnTo>
                  <a:pt x="1068459" y="0"/>
                </a:lnTo>
                <a:lnTo>
                  <a:pt x="1068459" y="1068458"/>
                </a:lnTo>
                <a:lnTo>
                  <a:pt x="0" y="1068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464842" y="5685381"/>
            <a:ext cx="2244396" cy="27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2"/>
              </a:lnSpc>
            </a:pPr>
            <a:r>
              <a:rPr lang="en-US" sz="1580" spc="237">
                <a:solidFill>
                  <a:srgbClr val="FFFFFF"/>
                </a:solidFill>
                <a:latin typeface="Aileron Heavy"/>
              </a:rPr>
              <a:t>@CHERTORIVSKI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868089" y="6748569"/>
            <a:ext cx="1068459" cy="1068459"/>
          </a:xfrm>
          <a:custGeom>
            <a:avLst/>
            <a:gdLst/>
            <a:ahLst/>
            <a:cxnLst/>
            <a:rect l="l" t="t" r="r" b="b"/>
            <a:pathLst>
              <a:path w="1068459" h="1068459">
                <a:moveTo>
                  <a:pt x="0" y="0"/>
                </a:moveTo>
                <a:lnTo>
                  <a:pt x="1068459" y="0"/>
                </a:lnTo>
                <a:lnTo>
                  <a:pt x="1068459" y="1068459"/>
                </a:lnTo>
                <a:lnTo>
                  <a:pt x="0" y="1068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64842" y="7126605"/>
            <a:ext cx="3057102" cy="27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6"/>
              </a:lnSpc>
            </a:pPr>
            <a:r>
              <a:rPr lang="en-US" sz="1576" spc="236">
                <a:solidFill>
                  <a:srgbClr val="FFFFFF"/>
                </a:solidFill>
                <a:latin typeface="Aileron Heavy"/>
              </a:rPr>
              <a:t>@CHERTORIVSKI</a:t>
            </a:r>
          </a:p>
        </p:txBody>
      </p:sp>
      <p:sp>
        <p:nvSpPr>
          <p:cNvPr id="14" name="Freeform 14"/>
          <p:cNvSpPr/>
          <p:nvPr/>
        </p:nvSpPr>
        <p:spPr>
          <a:xfrm>
            <a:off x="1868089" y="8189841"/>
            <a:ext cx="1068459" cy="1068459"/>
          </a:xfrm>
          <a:custGeom>
            <a:avLst/>
            <a:gdLst/>
            <a:ahLst/>
            <a:cxnLst/>
            <a:rect l="l" t="t" r="r" b="b"/>
            <a:pathLst>
              <a:path w="1068459" h="1068459">
                <a:moveTo>
                  <a:pt x="0" y="0"/>
                </a:moveTo>
                <a:lnTo>
                  <a:pt x="1068459" y="0"/>
                </a:lnTo>
                <a:lnTo>
                  <a:pt x="1068459" y="1068459"/>
                </a:lnTo>
                <a:lnTo>
                  <a:pt x="0" y="1068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64842" y="8567877"/>
            <a:ext cx="3727298" cy="274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6"/>
              </a:lnSpc>
            </a:pPr>
            <a:r>
              <a:rPr lang="en-US" sz="1576" spc="236">
                <a:solidFill>
                  <a:srgbClr val="FFFFFF"/>
                </a:solidFill>
                <a:latin typeface="Aileron Heavy"/>
              </a:rPr>
              <a:t>@CHERTORIVSKI_SALOMON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74491" y="3209600"/>
            <a:ext cx="1018714" cy="1018714"/>
          </a:xfrm>
          <a:custGeom>
            <a:avLst/>
            <a:gdLst/>
            <a:ahLst/>
            <a:cxnLst/>
            <a:rect l="l" t="t" r="r" b="b"/>
            <a:pathLst>
              <a:path w="1018714" h="1018714">
                <a:moveTo>
                  <a:pt x="0" y="0"/>
                </a:moveTo>
                <a:lnTo>
                  <a:pt x="1018714" y="0"/>
                </a:lnTo>
                <a:lnTo>
                  <a:pt x="1018714" y="1018715"/>
                </a:lnTo>
                <a:lnTo>
                  <a:pt x="0" y="10187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05710" y="6829739"/>
            <a:ext cx="1018714" cy="1018714"/>
          </a:xfrm>
          <a:custGeom>
            <a:avLst/>
            <a:gdLst/>
            <a:ahLst/>
            <a:cxnLst/>
            <a:rect l="l" t="t" r="r" b="b"/>
            <a:pathLst>
              <a:path w="1018714" h="1018714">
                <a:moveTo>
                  <a:pt x="0" y="0"/>
                </a:moveTo>
                <a:lnTo>
                  <a:pt x="1018714" y="0"/>
                </a:lnTo>
                <a:lnTo>
                  <a:pt x="1018714" y="1018714"/>
                </a:lnTo>
                <a:lnTo>
                  <a:pt x="0" y="1018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74491" y="5146170"/>
            <a:ext cx="1018714" cy="1018714"/>
          </a:xfrm>
          <a:custGeom>
            <a:avLst/>
            <a:gdLst/>
            <a:ahLst/>
            <a:cxnLst/>
            <a:rect l="l" t="t" r="r" b="b"/>
            <a:pathLst>
              <a:path w="1018714" h="1018714">
                <a:moveTo>
                  <a:pt x="0" y="0"/>
                </a:moveTo>
                <a:lnTo>
                  <a:pt x="1018714" y="0"/>
                </a:lnTo>
                <a:lnTo>
                  <a:pt x="1018714" y="1018714"/>
                </a:lnTo>
                <a:lnTo>
                  <a:pt x="0" y="1018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17390" y="3355264"/>
            <a:ext cx="795353" cy="727387"/>
          </a:xfrm>
          <a:custGeom>
            <a:avLst/>
            <a:gdLst/>
            <a:ahLst/>
            <a:cxnLst/>
            <a:rect l="l" t="t" r="r" b="b"/>
            <a:pathLst>
              <a:path w="795353" h="727387">
                <a:moveTo>
                  <a:pt x="0" y="0"/>
                </a:moveTo>
                <a:lnTo>
                  <a:pt x="795353" y="0"/>
                </a:lnTo>
                <a:lnTo>
                  <a:pt x="795353" y="727387"/>
                </a:lnTo>
                <a:lnTo>
                  <a:pt x="0" y="727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08825" y="5356746"/>
            <a:ext cx="581265" cy="597562"/>
          </a:xfrm>
          <a:custGeom>
            <a:avLst/>
            <a:gdLst/>
            <a:ahLst/>
            <a:cxnLst/>
            <a:rect l="l" t="t" r="r" b="b"/>
            <a:pathLst>
              <a:path w="581265" h="597562">
                <a:moveTo>
                  <a:pt x="0" y="0"/>
                </a:moveTo>
                <a:lnTo>
                  <a:pt x="581265" y="0"/>
                </a:lnTo>
                <a:lnTo>
                  <a:pt x="581265" y="597562"/>
                </a:lnTo>
                <a:lnTo>
                  <a:pt x="0" y="59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77159" y="7091131"/>
            <a:ext cx="875815" cy="495930"/>
          </a:xfrm>
          <a:custGeom>
            <a:avLst/>
            <a:gdLst/>
            <a:ahLst/>
            <a:cxnLst/>
            <a:rect l="l" t="t" r="r" b="b"/>
            <a:pathLst>
              <a:path w="875815" h="495930">
                <a:moveTo>
                  <a:pt x="0" y="0"/>
                </a:moveTo>
                <a:lnTo>
                  <a:pt x="875815" y="0"/>
                </a:lnTo>
                <a:lnTo>
                  <a:pt x="875815" y="495930"/>
                </a:lnTo>
                <a:lnTo>
                  <a:pt x="0" y="495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822003" y="3253494"/>
            <a:ext cx="7605151" cy="1655093"/>
            <a:chOff x="0" y="0"/>
            <a:chExt cx="10140201" cy="22067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4860"/>
              <a:ext cx="10140201" cy="134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79"/>
                </a:lnSpc>
              </a:pPr>
              <a:r>
                <a:rPr lang="en-US" sz="3316" spc="66">
                  <a:solidFill>
                    <a:srgbClr val="FFFFFF"/>
                  </a:solidFill>
                  <a:latin typeface="Aileron Regular Bold"/>
                </a:rPr>
                <a:t>La Ley como instrumento guía de</a:t>
              </a:r>
              <a:r>
                <a:rPr lang="en-US" sz="3316" u="none" spc="66">
                  <a:solidFill>
                    <a:srgbClr val="FFFFFF"/>
                  </a:solidFill>
                  <a:latin typeface="Aileron Regular Bold"/>
                </a:rPr>
                <a:t> la Movilidad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99050"/>
              <a:ext cx="10140201" cy="707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9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22003" y="5139490"/>
            <a:ext cx="7605151" cy="1602232"/>
            <a:chOff x="0" y="0"/>
            <a:chExt cx="10140201" cy="213630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4860"/>
              <a:ext cx="10140201" cy="134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79"/>
                </a:lnSpc>
              </a:pPr>
              <a:r>
                <a:rPr lang="en-US" sz="3316" spc="66">
                  <a:solidFill>
                    <a:srgbClr val="FFFFFF"/>
                  </a:solidFill>
                  <a:latin typeface="Aileron Regular Bold"/>
                </a:rPr>
                <a:t>Estándares mínimos para la seguridad de tránsito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28568"/>
              <a:ext cx="10140201" cy="707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9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22003" y="6896425"/>
            <a:ext cx="7605151" cy="1602232"/>
            <a:chOff x="0" y="0"/>
            <a:chExt cx="10140201" cy="213630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4860"/>
              <a:ext cx="10140201" cy="134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79"/>
                </a:lnSpc>
              </a:pPr>
              <a:r>
                <a:rPr lang="en-US" sz="3316" spc="66">
                  <a:solidFill>
                    <a:srgbClr val="FFFFFF"/>
                  </a:solidFill>
                  <a:latin typeface="Aileron Regular Bold"/>
                </a:rPr>
                <a:t>Cambio de perspectiva para entender la movilidad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428568"/>
              <a:ext cx="10140201" cy="707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91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3699908"/>
            <a:ext cx="7709259" cy="305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5"/>
              </a:lnSpc>
            </a:pPr>
            <a:r>
              <a:rPr lang="en-US" sz="6525" dirty="0" err="1">
                <a:solidFill>
                  <a:srgbClr val="FFFFFF"/>
                </a:solidFill>
                <a:latin typeface="Aileron Heavy"/>
              </a:rPr>
              <a:t>Objetivo</a:t>
            </a:r>
            <a:r>
              <a:rPr lang="en-US" sz="6525" dirty="0">
                <a:solidFill>
                  <a:srgbClr val="FFFFFF"/>
                </a:solidFill>
                <a:latin typeface="Aileron Heavy"/>
              </a:rPr>
              <a:t> de la</a:t>
            </a:r>
          </a:p>
          <a:p>
            <a:pPr algn="just">
              <a:lnSpc>
                <a:spcPts val="8025"/>
              </a:lnSpc>
            </a:pPr>
            <a:r>
              <a:rPr lang="en-US" sz="6525" dirty="0" err="1">
                <a:solidFill>
                  <a:srgbClr val="FFFFFF"/>
                </a:solidFill>
                <a:latin typeface="Aileron Heavy"/>
              </a:rPr>
              <a:t>LGMySV</a:t>
            </a:r>
            <a:endParaRPr lang="en-US" sz="6525" dirty="0">
              <a:solidFill>
                <a:srgbClr val="FFFFFF"/>
              </a:solidFill>
              <a:latin typeface="Aileron Heavy"/>
            </a:endParaRPr>
          </a:p>
          <a:p>
            <a:pPr algn="just">
              <a:lnSpc>
                <a:spcPts val="8025"/>
              </a:lnSpc>
            </a:pPr>
            <a:endParaRPr lang="en-US" sz="6525" dirty="0">
              <a:solidFill>
                <a:srgbClr val="FFFFFF"/>
              </a:solidFill>
              <a:latin typeface="Aileron Heav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52911" y="6183954"/>
            <a:ext cx="6757498" cy="132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3599" spc="71">
                <a:solidFill>
                  <a:srgbClr val="FFFFFF"/>
                </a:solidFill>
                <a:latin typeface="Aileron Regular"/>
              </a:rPr>
              <a:t>Evitar las más de 40 muertes viales diarias en México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5841" y="2826880"/>
            <a:ext cx="3115695" cy="3115695"/>
          </a:xfrm>
          <a:custGeom>
            <a:avLst/>
            <a:gdLst/>
            <a:ahLst/>
            <a:cxnLst/>
            <a:rect l="l" t="t" r="r" b="b"/>
            <a:pathLst>
              <a:path w="3115695" h="3115695">
                <a:moveTo>
                  <a:pt x="0" y="0"/>
                </a:moveTo>
                <a:lnTo>
                  <a:pt x="3115696" y="0"/>
                </a:lnTo>
                <a:lnTo>
                  <a:pt x="3115696" y="3115696"/>
                </a:lnTo>
                <a:lnTo>
                  <a:pt x="0" y="3115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1403" y="6386876"/>
            <a:ext cx="3115695" cy="3115695"/>
          </a:xfrm>
          <a:custGeom>
            <a:avLst/>
            <a:gdLst/>
            <a:ahLst/>
            <a:cxnLst/>
            <a:rect l="l" t="t" r="r" b="b"/>
            <a:pathLst>
              <a:path w="3115695" h="3115695">
                <a:moveTo>
                  <a:pt x="0" y="0"/>
                </a:moveTo>
                <a:lnTo>
                  <a:pt x="3115696" y="0"/>
                </a:lnTo>
                <a:lnTo>
                  <a:pt x="3115696" y="3115695"/>
                </a:lnTo>
                <a:lnTo>
                  <a:pt x="0" y="3115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0364" y="3920608"/>
            <a:ext cx="3638887" cy="91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Acc</a:t>
            </a:r>
            <a:r>
              <a:rPr lang="en-US" sz="3026" u="none" spc="60">
                <a:solidFill>
                  <a:srgbClr val="FFFFFF"/>
                </a:solidFill>
                <a:latin typeface="Aileron Regular Bold"/>
              </a:rPr>
              <a:t>esibilidad</a:t>
            </a:r>
          </a:p>
          <a:p>
            <a:pPr marL="0" lvl="0" indent="0">
              <a:lnSpc>
                <a:spcPts val="3631"/>
              </a:lnSpc>
            </a:pPr>
            <a:endParaRPr lang="en-US" sz="3026" u="none" spc="6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91680" y="7480603"/>
            <a:ext cx="3638887" cy="46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Conf</a:t>
            </a:r>
            <a:r>
              <a:rPr lang="en-US" sz="3026" u="none" spc="60">
                <a:solidFill>
                  <a:srgbClr val="FFFFFF"/>
                </a:solidFill>
                <a:latin typeface="Aileron Regular Bold"/>
              </a:rPr>
              <a:t>iabilidad</a:t>
            </a:r>
          </a:p>
        </p:txBody>
      </p:sp>
      <p:sp>
        <p:nvSpPr>
          <p:cNvPr id="7" name="Freeform 7"/>
          <p:cNvSpPr/>
          <p:nvPr/>
        </p:nvSpPr>
        <p:spPr>
          <a:xfrm>
            <a:off x="5711045" y="2861197"/>
            <a:ext cx="3047062" cy="3047062"/>
          </a:xfrm>
          <a:custGeom>
            <a:avLst/>
            <a:gdLst/>
            <a:ahLst/>
            <a:cxnLst/>
            <a:rect l="l" t="t" r="r" b="b"/>
            <a:pathLst>
              <a:path w="3047062" h="3047062">
                <a:moveTo>
                  <a:pt x="0" y="0"/>
                </a:moveTo>
                <a:lnTo>
                  <a:pt x="3047062" y="0"/>
                </a:lnTo>
                <a:lnTo>
                  <a:pt x="3047062" y="3047062"/>
                </a:lnTo>
                <a:lnTo>
                  <a:pt x="0" y="3047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459719" y="3920608"/>
            <a:ext cx="3638887" cy="91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Equ</a:t>
            </a:r>
            <a:r>
              <a:rPr lang="en-US" sz="3026" u="none" spc="60">
                <a:solidFill>
                  <a:srgbClr val="FFFFFF"/>
                </a:solidFill>
                <a:latin typeface="Aileron Regular Bold"/>
              </a:rPr>
              <a:t>idad</a:t>
            </a:r>
          </a:p>
          <a:p>
            <a:pPr marL="0" lvl="0" indent="0">
              <a:lnSpc>
                <a:spcPts val="3631"/>
              </a:lnSpc>
            </a:pPr>
            <a:endParaRPr lang="en-US" sz="3026" u="none" spc="6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187615" y="2826880"/>
            <a:ext cx="3019294" cy="3019294"/>
          </a:xfrm>
          <a:custGeom>
            <a:avLst/>
            <a:gdLst/>
            <a:ahLst/>
            <a:cxnLst/>
            <a:rect l="l" t="t" r="r" b="b"/>
            <a:pathLst>
              <a:path w="3019294" h="3019294">
                <a:moveTo>
                  <a:pt x="0" y="0"/>
                </a:moveTo>
                <a:lnTo>
                  <a:pt x="3019294" y="0"/>
                </a:lnTo>
                <a:lnTo>
                  <a:pt x="3019294" y="3019294"/>
                </a:lnTo>
                <a:lnTo>
                  <a:pt x="0" y="3019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092965" y="6386876"/>
            <a:ext cx="2975298" cy="2975298"/>
          </a:xfrm>
          <a:custGeom>
            <a:avLst/>
            <a:gdLst/>
            <a:ahLst/>
            <a:cxnLst/>
            <a:rect l="l" t="t" r="r" b="b"/>
            <a:pathLst>
              <a:path w="2975298" h="2975298">
                <a:moveTo>
                  <a:pt x="0" y="0"/>
                </a:moveTo>
                <a:lnTo>
                  <a:pt x="2975298" y="0"/>
                </a:lnTo>
                <a:lnTo>
                  <a:pt x="2975298" y="2975297"/>
                </a:lnTo>
                <a:lnTo>
                  <a:pt x="0" y="29752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319693" y="6386876"/>
            <a:ext cx="3040678" cy="3040678"/>
          </a:xfrm>
          <a:custGeom>
            <a:avLst/>
            <a:gdLst/>
            <a:ahLst/>
            <a:cxnLst/>
            <a:rect l="l" t="t" r="r" b="b"/>
            <a:pathLst>
              <a:path w="3040678" h="3040678">
                <a:moveTo>
                  <a:pt x="0" y="0"/>
                </a:moveTo>
                <a:lnTo>
                  <a:pt x="3040678" y="0"/>
                </a:lnTo>
                <a:lnTo>
                  <a:pt x="3040678" y="3040678"/>
                </a:lnTo>
                <a:lnTo>
                  <a:pt x="0" y="30406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38200" y="436865"/>
            <a:ext cx="13192588" cy="1806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75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Principios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de la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Movilidad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  <a:p>
            <a:pPr>
              <a:lnSpc>
                <a:spcPts val="6230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Artículo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01926" y="3774612"/>
            <a:ext cx="2590671" cy="137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S</a:t>
            </a:r>
            <a:r>
              <a:rPr lang="en-US" sz="3026" u="none" spc="60" dirty="0" err="1">
                <a:solidFill>
                  <a:srgbClr val="FFFFFF"/>
                </a:solidFill>
                <a:latin typeface="Aileron Regular Bold"/>
              </a:rPr>
              <a:t>eguridad</a:t>
            </a:r>
            <a:r>
              <a:rPr lang="en-US" sz="3026" u="none" spc="60" dirty="0">
                <a:solidFill>
                  <a:srgbClr val="FFFFFF"/>
                </a:solidFill>
                <a:latin typeface="Aileron Regular Bold"/>
              </a:rPr>
              <a:t> </a:t>
            </a:r>
          </a:p>
          <a:p>
            <a:pPr marL="0" lvl="0" indent="0" algn="ctr">
              <a:lnSpc>
                <a:spcPts val="3631"/>
              </a:lnSpc>
            </a:pPr>
            <a:r>
              <a:rPr lang="en-US" sz="3026" u="none" spc="60" dirty="0">
                <a:solidFill>
                  <a:srgbClr val="FFFFFF"/>
                </a:solidFill>
                <a:latin typeface="Aileron Regular Bold"/>
              </a:rPr>
              <a:t>vehicular</a:t>
            </a:r>
          </a:p>
          <a:p>
            <a:pPr marL="0" lvl="0" indent="0">
              <a:lnSpc>
                <a:spcPts val="3631"/>
              </a:lnSpc>
            </a:pPr>
            <a:endParaRPr lang="en-US" sz="3026" u="none" spc="6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212769" y="7480603"/>
            <a:ext cx="4046531" cy="46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Sost</a:t>
            </a:r>
            <a:r>
              <a:rPr lang="en-US" sz="3026" u="none" spc="60">
                <a:solidFill>
                  <a:srgbClr val="FFFFFF"/>
                </a:solidFill>
                <a:latin typeface="Aileron Regular Bold"/>
              </a:rPr>
              <a:t>enibilidad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58107" y="7480603"/>
            <a:ext cx="4046531" cy="46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Resiliencia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3688" y="8700832"/>
            <a:ext cx="813825" cy="813825"/>
          </a:xfrm>
          <a:custGeom>
            <a:avLst/>
            <a:gdLst/>
            <a:ahLst/>
            <a:cxnLst/>
            <a:rect l="l" t="t" r="r" b="b"/>
            <a:pathLst>
              <a:path w="813825" h="813825">
                <a:moveTo>
                  <a:pt x="0" y="0"/>
                </a:moveTo>
                <a:lnTo>
                  <a:pt x="813825" y="0"/>
                </a:lnTo>
                <a:lnTo>
                  <a:pt x="813825" y="813825"/>
                </a:lnTo>
                <a:lnTo>
                  <a:pt x="0" y="813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3688" y="6586971"/>
            <a:ext cx="813825" cy="813825"/>
          </a:xfrm>
          <a:custGeom>
            <a:avLst/>
            <a:gdLst/>
            <a:ahLst/>
            <a:cxnLst/>
            <a:rect l="l" t="t" r="r" b="b"/>
            <a:pathLst>
              <a:path w="813825" h="813825">
                <a:moveTo>
                  <a:pt x="0" y="0"/>
                </a:moveTo>
                <a:lnTo>
                  <a:pt x="813825" y="0"/>
                </a:lnTo>
                <a:lnTo>
                  <a:pt x="813825" y="813825"/>
                </a:lnTo>
                <a:lnTo>
                  <a:pt x="0" y="8138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3688" y="7624852"/>
            <a:ext cx="813825" cy="813825"/>
          </a:xfrm>
          <a:custGeom>
            <a:avLst/>
            <a:gdLst/>
            <a:ahLst/>
            <a:cxnLst/>
            <a:rect l="l" t="t" r="r" b="b"/>
            <a:pathLst>
              <a:path w="813825" h="813825">
                <a:moveTo>
                  <a:pt x="0" y="0"/>
                </a:moveTo>
                <a:lnTo>
                  <a:pt x="813825" y="0"/>
                </a:lnTo>
                <a:lnTo>
                  <a:pt x="813825" y="813824"/>
                </a:lnTo>
                <a:lnTo>
                  <a:pt x="0" y="813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52856" y="4115390"/>
            <a:ext cx="835488" cy="835488"/>
          </a:xfrm>
          <a:custGeom>
            <a:avLst/>
            <a:gdLst/>
            <a:ahLst/>
            <a:cxnLst/>
            <a:rect l="l" t="t" r="r" b="b"/>
            <a:pathLst>
              <a:path w="835488" h="835488">
                <a:moveTo>
                  <a:pt x="0" y="0"/>
                </a:moveTo>
                <a:lnTo>
                  <a:pt x="835488" y="0"/>
                </a:lnTo>
                <a:lnTo>
                  <a:pt x="835488" y="835488"/>
                </a:lnTo>
                <a:lnTo>
                  <a:pt x="0" y="835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52856" y="5351180"/>
            <a:ext cx="835488" cy="835488"/>
          </a:xfrm>
          <a:custGeom>
            <a:avLst/>
            <a:gdLst/>
            <a:ahLst/>
            <a:cxnLst/>
            <a:rect l="l" t="t" r="r" b="b"/>
            <a:pathLst>
              <a:path w="835488" h="835488">
                <a:moveTo>
                  <a:pt x="0" y="0"/>
                </a:moveTo>
                <a:lnTo>
                  <a:pt x="835488" y="0"/>
                </a:lnTo>
                <a:lnTo>
                  <a:pt x="835488" y="835488"/>
                </a:lnTo>
                <a:lnTo>
                  <a:pt x="0" y="835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2856" y="2879599"/>
            <a:ext cx="835488" cy="835488"/>
          </a:xfrm>
          <a:custGeom>
            <a:avLst/>
            <a:gdLst/>
            <a:ahLst/>
            <a:cxnLst/>
            <a:rect l="l" t="t" r="r" b="b"/>
            <a:pathLst>
              <a:path w="835488" h="835488">
                <a:moveTo>
                  <a:pt x="0" y="0"/>
                </a:moveTo>
                <a:lnTo>
                  <a:pt x="835488" y="0"/>
                </a:lnTo>
                <a:lnTo>
                  <a:pt x="835488" y="835488"/>
                </a:lnTo>
                <a:lnTo>
                  <a:pt x="0" y="835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571620" y="3088985"/>
            <a:ext cx="14387375" cy="46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Las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muertes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y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lesiones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son </a:t>
            </a:r>
            <a:r>
              <a:rPr lang="en-US" sz="3026" u="none" spc="60" dirty="0" err="1">
                <a:solidFill>
                  <a:srgbClr val="FFFFFF"/>
                </a:solidFill>
                <a:latin typeface="Aileron Regular Bold"/>
              </a:rPr>
              <a:t>prevenibles</a:t>
            </a:r>
            <a:endParaRPr lang="en-US" sz="3026" u="none" spc="6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71620" y="4073099"/>
            <a:ext cx="13750993" cy="91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Los sistemas de movilidad y la infraestructura vial deben tolerar el error humano.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71620" y="5435609"/>
            <a:ext cx="13750993" cy="91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Mantener los límit</a:t>
            </a:r>
            <a:r>
              <a:rPr lang="en-US" sz="3026" u="none" spc="60">
                <a:solidFill>
                  <a:srgbClr val="FFFFFF"/>
                </a:solidFill>
                <a:latin typeface="Aileron Regular Bold"/>
              </a:rPr>
              <a:t>es de velocidad para reducir muertes y lesiones graves.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1620" y="8728550"/>
            <a:ext cx="13750993" cy="46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Derechos de las víctimas.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8200" y="591875"/>
            <a:ext cx="13848525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Enfoque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sistémico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y de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Sistemas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Seguros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  <a:p>
            <a:pPr>
              <a:lnSpc>
                <a:spcPts val="5738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Artículo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79877" y="10049243"/>
            <a:ext cx="13750993" cy="50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2571620" y="6798118"/>
            <a:ext cx="13750993" cy="46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Decisiones basadas en evidencia.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69579" y="10759546"/>
            <a:ext cx="13750993" cy="48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2571620" y="7818032"/>
            <a:ext cx="134356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94"/>
              </a:lnSpc>
            </a:pPr>
            <a:r>
              <a:rPr lang="en-US" sz="3078" spc="61">
                <a:solidFill>
                  <a:srgbClr val="FFFFFF"/>
                </a:solidFill>
                <a:latin typeface="Aileron Regular Bold"/>
              </a:rPr>
              <a:t>Adaptación del servicio de transporte </a:t>
            </a:r>
            <a:r>
              <a:rPr lang="en-US" sz="3078" u="none" spc="61">
                <a:solidFill>
                  <a:srgbClr val="FFFFFF"/>
                </a:solidFill>
                <a:latin typeface="Aileron Regular Bold"/>
              </a:rPr>
              <a:t>para grupos vulnerables.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09" y="11707"/>
            <a:ext cx="18317109" cy="10275293"/>
          </a:xfrm>
          <a:custGeom>
            <a:avLst/>
            <a:gdLst/>
            <a:ahLst/>
            <a:cxnLst/>
            <a:rect l="l" t="t" r="r" b="b"/>
            <a:pathLst>
              <a:path w="18317109" h="10275293">
                <a:moveTo>
                  <a:pt x="0" y="0"/>
                </a:moveTo>
                <a:lnTo>
                  <a:pt x="18317109" y="0"/>
                </a:lnTo>
                <a:lnTo>
                  <a:pt x="18317109" y="10275293"/>
                </a:lnTo>
                <a:lnTo>
                  <a:pt x="0" y="1027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" b="-13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888173" y="7357154"/>
            <a:ext cx="3184986" cy="140012"/>
            <a:chOff x="0" y="0"/>
            <a:chExt cx="11555984" cy="508000"/>
          </a:xfrm>
        </p:grpSpPr>
        <p:sp>
          <p:nvSpPr>
            <p:cNvPr id="4" name="Freeform 4"/>
            <p:cNvSpPr/>
            <p:nvPr/>
          </p:nvSpPr>
          <p:spPr>
            <a:xfrm>
              <a:off x="38100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107674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1430"/>
              <a:ext cx="11555984" cy="485140"/>
            </a:xfrm>
            <a:custGeom>
              <a:avLst/>
              <a:gdLst/>
              <a:ahLst/>
              <a:cxnLst/>
              <a:rect l="l" t="t" r="r" b="b"/>
              <a:pathLst>
                <a:path w="11555984" h="485140">
                  <a:moveTo>
                    <a:pt x="11312144" y="0"/>
                  </a:moveTo>
                  <a:cubicBezTo>
                    <a:pt x="11191494" y="0"/>
                    <a:pt x="11091164" y="88900"/>
                    <a:pt x="11072114" y="204470"/>
                  </a:cubicBezTo>
                  <a:lnTo>
                    <a:pt x="482600" y="204470"/>
                  </a:lnTo>
                  <a:cubicBezTo>
                    <a:pt x="464820" y="88900"/>
                    <a:pt x="364490" y="0"/>
                    <a:pt x="242570" y="0"/>
                  </a:cubicBezTo>
                  <a:cubicBezTo>
                    <a:pt x="109220" y="0"/>
                    <a:pt x="0" y="107950"/>
                    <a:pt x="0" y="242570"/>
                  </a:cubicBezTo>
                  <a:cubicBezTo>
                    <a:pt x="0" y="377190"/>
                    <a:pt x="109220" y="485140"/>
                    <a:pt x="242570" y="485140"/>
                  </a:cubicBezTo>
                  <a:cubicBezTo>
                    <a:pt x="363220" y="485140"/>
                    <a:pt x="463550" y="396240"/>
                    <a:pt x="482600" y="280670"/>
                  </a:cubicBezTo>
                  <a:lnTo>
                    <a:pt x="11072114" y="280670"/>
                  </a:lnTo>
                  <a:cubicBezTo>
                    <a:pt x="11089894" y="396240"/>
                    <a:pt x="11191494" y="485140"/>
                    <a:pt x="11312144" y="485140"/>
                  </a:cubicBezTo>
                  <a:cubicBezTo>
                    <a:pt x="11446764" y="485140"/>
                    <a:pt x="11554714" y="375920"/>
                    <a:pt x="11554714" y="242570"/>
                  </a:cubicBezTo>
                  <a:cubicBezTo>
                    <a:pt x="11555984" y="107950"/>
                    <a:pt x="11446764" y="0"/>
                    <a:pt x="11312144" y="0"/>
                  </a:cubicBezTo>
                  <a:close/>
                  <a:moveTo>
                    <a:pt x="242570" y="408940"/>
                  </a:moveTo>
                  <a:cubicBezTo>
                    <a:pt x="151130" y="408940"/>
                    <a:pt x="76200" y="334010"/>
                    <a:pt x="76200" y="242570"/>
                  </a:cubicBezTo>
                  <a:cubicBezTo>
                    <a:pt x="76200" y="151130"/>
                    <a:pt x="151130" y="76200"/>
                    <a:pt x="242570" y="76200"/>
                  </a:cubicBezTo>
                  <a:cubicBezTo>
                    <a:pt x="334010" y="76200"/>
                    <a:pt x="410210" y="151130"/>
                    <a:pt x="410210" y="242570"/>
                  </a:cubicBezTo>
                  <a:cubicBezTo>
                    <a:pt x="410210" y="334010"/>
                    <a:pt x="335280" y="408940"/>
                    <a:pt x="242570" y="408940"/>
                  </a:cubicBezTo>
                  <a:close/>
                  <a:moveTo>
                    <a:pt x="11312144" y="408940"/>
                  </a:moveTo>
                  <a:cubicBezTo>
                    <a:pt x="11220703" y="408940"/>
                    <a:pt x="11145774" y="334010"/>
                    <a:pt x="11145774" y="242570"/>
                  </a:cubicBezTo>
                  <a:cubicBezTo>
                    <a:pt x="11145774" y="151130"/>
                    <a:pt x="11220703" y="76200"/>
                    <a:pt x="11312144" y="76200"/>
                  </a:cubicBezTo>
                  <a:cubicBezTo>
                    <a:pt x="11403584" y="76200"/>
                    <a:pt x="11478514" y="151130"/>
                    <a:pt x="11478514" y="242570"/>
                  </a:cubicBezTo>
                  <a:cubicBezTo>
                    <a:pt x="11478514" y="334010"/>
                    <a:pt x="11404853" y="408940"/>
                    <a:pt x="11312144" y="40894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73551" y="6890609"/>
            <a:ext cx="5999036" cy="1073101"/>
            <a:chOff x="0" y="0"/>
            <a:chExt cx="4974158" cy="927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74158" cy="927100"/>
            </a:xfrm>
            <a:custGeom>
              <a:avLst/>
              <a:gdLst/>
              <a:ahLst/>
              <a:cxnLst/>
              <a:rect l="l" t="t" r="r" b="b"/>
              <a:pathLst>
                <a:path w="4974158" h="927100">
                  <a:moveTo>
                    <a:pt x="4419168" y="31750"/>
                  </a:moveTo>
                  <a:lnTo>
                    <a:pt x="4919548" y="895350"/>
                  </a:lnTo>
                  <a:lnTo>
                    <a:pt x="54610" y="895350"/>
                  </a:lnTo>
                  <a:lnTo>
                    <a:pt x="554990" y="31750"/>
                  </a:lnTo>
                  <a:lnTo>
                    <a:pt x="4419168" y="31750"/>
                  </a:lnTo>
                  <a:moveTo>
                    <a:pt x="4436948" y="0"/>
                  </a:moveTo>
                  <a:lnTo>
                    <a:pt x="537210" y="0"/>
                  </a:lnTo>
                  <a:lnTo>
                    <a:pt x="0" y="927100"/>
                  </a:lnTo>
                  <a:lnTo>
                    <a:pt x="4974158" y="927100"/>
                  </a:lnTo>
                  <a:lnTo>
                    <a:pt x="4436949" y="0"/>
                  </a:ln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7888173" y="6063915"/>
            <a:ext cx="5374468" cy="140012"/>
            <a:chOff x="0" y="0"/>
            <a:chExt cx="19500008" cy="508000"/>
          </a:xfrm>
        </p:grpSpPr>
        <p:sp>
          <p:nvSpPr>
            <p:cNvPr id="10" name="Freeform 10"/>
            <p:cNvSpPr/>
            <p:nvPr/>
          </p:nvSpPr>
          <p:spPr>
            <a:xfrm>
              <a:off x="38100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9051699" y="49530"/>
              <a:ext cx="408939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204470" y="0"/>
                  </a:moveTo>
                  <a:cubicBezTo>
                    <a:pt x="91543" y="0"/>
                    <a:pt x="0" y="91544"/>
                    <a:pt x="0" y="204470"/>
                  </a:cubicBezTo>
                  <a:cubicBezTo>
                    <a:pt x="0" y="317396"/>
                    <a:pt x="91543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1430"/>
              <a:ext cx="19500008" cy="485140"/>
            </a:xfrm>
            <a:custGeom>
              <a:avLst/>
              <a:gdLst/>
              <a:ahLst/>
              <a:cxnLst/>
              <a:rect l="l" t="t" r="r" b="b"/>
              <a:pathLst>
                <a:path w="19500008" h="485140">
                  <a:moveTo>
                    <a:pt x="19256169" y="0"/>
                  </a:moveTo>
                  <a:cubicBezTo>
                    <a:pt x="19135519" y="0"/>
                    <a:pt x="19035189" y="88900"/>
                    <a:pt x="19016139" y="204470"/>
                  </a:cubicBezTo>
                  <a:lnTo>
                    <a:pt x="482600" y="204470"/>
                  </a:lnTo>
                  <a:cubicBezTo>
                    <a:pt x="464820" y="88900"/>
                    <a:pt x="364490" y="0"/>
                    <a:pt x="242570" y="0"/>
                  </a:cubicBezTo>
                  <a:cubicBezTo>
                    <a:pt x="109220" y="0"/>
                    <a:pt x="0" y="107950"/>
                    <a:pt x="0" y="242570"/>
                  </a:cubicBezTo>
                  <a:cubicBezTo>
                    <a:pt x="0" y="377190"/>
                    <a:pt x="109220" y="485140"/>
                    <a:pt x="242570" y="485140"/>
                  </a:cubicBezTo>
                  <a:cubicBezTo>
                    <a:pt x="363220" y="485140"/>
                    <a:pt x="463550" y="396240"/>
                    <a:pt x="482600" y="280670"/>
                  </a:cubicBezTo>
                  <a:lnTo>
                    <a:pt x="19016139" y="280670"/>
                  </a:lnTo>
                  <a:cubicBezTo>
                    <a:pt x="19033919" y="396240"/>
                    <a:pt x="19135519" y="485140"/>
                    <a:pt x="19256169" y="485140"/>
                  </a:cubicBezTo>
                  <a:cubicBezTo>
                    <a:pt x="19390789" y="485140"/>
                    <a:pt x="19498739" y="375920"/>
                    <a:pt x="19498739" y="242570"/>
                  </a:cubicBezTo>
                  <a:cubicBezTo>
                    <a:pt x="19500008" y="107950"/>
                    <a:pt x="19390789" y="0"/>
                    <a:pt x="19256169" y="0"/>
                  </a:cubicBezTo>
                  <a:close/>
                  <a:moveTo>
                    <a:pt x="242570" y="408940"/>
                  </a:moveTo>
                  <a:cubicBezTo>
                    <a:pt x="151130" y="408940"/>
                    <a:pt x="76200" y="334010"/>
                    <a:pt x="76200" y="242570"/>
                  </a:cubicBezTo>
                  <a:cubicBezTo>
                    <a:pt x="76200" y="151130"/>
                    <a:pt x="151130" y="76200"/>
                    <a:pt x="242570" y="76200"/>
                  </a:cubicBezTo>
                  <a:cubicBezTo>
                    <a:pt x="334010" y="76200"/>
                    <a:pt x="410210" y="151130"/>
                    <a:pt x="410210" y="242570"/>
                  </a:cubicBezTo>
                  <a:cubicBezTo>
                    <a:pt x="410210" y="334010"/>
                    <a:pt x="335280" y="408940"/>
                    <a:pt x="242570" y="408940"/>
                  </a:cubicBezTo>
                  <a:close/>
                  <a:moveTo>
                    <a:pt x="19256169" y="408940"/>
                  </a:moveTo>
                  <a:cubicBezTo>
                    <a:pt x="19164728" y="408940"/>
                    <a:pt x="19089799" y="334010"/>
                    <a:pt x="19089799" y="242570"/>
                  </a:cubicBezTo>
                  <a:cubicBezTo>
                    <a:pt x="19089799" y="151130"/>
                    <a:pt x="19164728" y="76200"/>
                    <a:pt x="19256169" y="76200"/>
                  </a:cubicBezTo>
                  <a:cubicBezTo>
                    <a:pt x="19347608" y="76200"/>
                    <a:pt x="19422539" y="151130"/>
                    <a:pt x="19422539" y="242570"/>
                  </a:cubicBezTo>
                  <a:cubicBezTo>
                    <a:pt x="19422539" y="334010"/>
                    <a:pt x="19348878" y="408940"/>
                    <a:pt x="19256169" y="40894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073160" y="5596020"/>
            <a:ext cx="4399818" cy="1075803"/>
            <a:chOff x="0" y="0"/>
            <a:chExt cx="5188851" cy="12687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88851" cy="1268730"/>
            </a:xfrm>
            <a:custGeom>
              <a:avLst/>
              <a:gdLst/>
              <a:ahLst/>
              <a:cxnLst/>
              <a:rect l="l" t="t" r="r" b="b"/>
              <a:pathLst>
                <a:path w="5188851" h="1268730">
                  <a:moveTo>
                    <a:pt x="735330" y="0"/>
                  </a:moveTo>
                  <a:lnTo>
                    <a:pt x="0" y="1268730"/>
                  </a:lnTo>
                  <a:lnTo>
                    <a:pt x="5188851" y="1268730"/>
                  </a:lnTo>
                  <a:lnTo>
                    <a:pt x="4453521" y="0"/>
                  </a:lnTo>
                  <a:close/>
                </a:path>
              </a:pathLst>
            </a:custGeom>
            <a:solidFill>
              <a:srgbClr val="EBA27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88173" y="4770677"/>
            <a:ext cx="4591453" cy="140012"/>
            <a:chOff x="0" y="0"/>
            <a:chExt cx="16659020" cy="508000"/>
          </a:xfrm>
        </p:grpSpPr>
        <p:sp>
          <p:nvSpPr>
            <p:cNvPr id="16" name="Freeform 16"/>
            <p:cNvSpPr/>
            <p:nvPr/>
          </p:nvSpPr>
          <p:spPr>
            <a:xfrm>
              <a:off x="38100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6210711" y="49530"/>
              <a:ext cx="408939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1430"/>
              <a:ext cx="16659020" cy="485140"/>
            </a:xfrm>
            <a:custGeom>
              <a:avLst/>
              <a:gdLst/>
              <a:ahLst/>
              <a:cxnLst/>
              <a:rect l="l" t="t" r="r" b="b"/>
              <a:pathLst>
                <a:path w="16659020" h="485140">
                  <a:moveTo>
                    <a:pt x="16415181" y="0"/>
                  </a:moveTo>
                  <a:cubicBezTo>
                    <a:pt x="16294531" y="0"/>
                    <a:pt x="16194201" y="88900"/>
                    <a:pt x="16175151" y="204470"/>
                  </a:cubicBezTo>
                  <a:lnTo>
                    <a:pt x="482600" y="204470"/>
                  </a:lnTo>
                  <a:cubicBezTo>
                    <a:pt x="464820" y="88900"/>
                    <a:pt x="364490" y="0"/>
                    <a:pt x="242570" y="0"/>
                  </a:cubicBezTo>
                  <a:cubicBezTo>
                    <a:pt x="109220" y="0"/>
                    <a:pt x="0" y="107950"/>
                    <a:pt x="0" y="242570"/>
                  </a:cubicBezTo>
                  <a:cubicBezTo>
                    <a:pt x="0" y="377190"/>
                    <a:pt x="109220" y="485140"/>
                    <a:pt x="242570" y="485140"/>
                  </a:cubicBezTo>
                  <a:cubicBezTo>
                    <a:pt x="363220" y="485140"/>
                    <a:pt x="463550" y="396240"/>
                    <a:pt x="482600" y="280670"/>
                  </a:cubicBezTo>
                  <a:lnTo>
                    <a:pt x="16175151" y="280670"/>
                  </a:lnTo>
                  <a:cubicBezTo>
                    <a:pt x="16192931" y="396240"/>
                    <a:pt x="16294531" y="485140"/>
                    <a:pt x="16415181" y="485140"/>
                  </a:cubicBezTo>
                  <a:cubicBezTo>
                    <a:pt x="16549801" y="485140"/>
                    <a:pt x="16657751" y="375920"/>
                    <a:pt x="16657751" y="242570"/>
                  </a:cubicBezTo>
                  <a:cubicBezTo>
                    <a:pt x="16659020" y="107950"/>
                    <a:pt x="16549801" y="0"/>
                    <a:pt x="16415181" y="0"/>
                  </a:cubicBezTo>
                  <a:close/>
                  <a:moveTo>
                    <a:pt x="242570" y="408940"/>
                  </a:moveTo>
                  <a:cubicBezTo>
                    <a:pt x="151130" y="408940"/>
                    <a:pt x="76200" y="334010"/>
                    <a:pt x="76200" y="242570"/>
                  </a:cubicBezTo>
                  <a:cubicBezTo>
                    <a:pt x="76200" y="151130"/>
                    <a:pt x="151130" y="76200"/>
                    <a:pt x="242570" y="76200"/>
                  </a:cubicBezTo>
                  <a:cubicBezTo>
                    <a:pt x="334010" y="76200"/>
                    <a:pt x="410210" y="151130"/>
                    <a:pt x="410210" y="242570"/>
                  </a:cubicBezTo>
                  <a:cubicBezTo>
                    <a:pt x="410210" y="334010"/>
                    <a:pt x="335280" y="408940"/>
                    <a:pt x="242570" y="408940"/>
                  </a:cubicBezTo>
                  <a:close/>
                  <a:moveTo>
                    <a:pt x="16415181" y="408940"/>
                  </a:moveTo>
                  <a:cubicBezTo>
                    <a:pt x="16323740" y="408940"/>
                    <a:pt x="16248811" y="334010"/>
                    <a:pt x="16248811" y="242570"/>
                  </a:cubicBezTo>
                  <a:cubicBezTo>
                    <a:pt x="16248811" y="151130"/>
                    <a:pt x="16323740" y="76200"/>
                    <a:pt x="16415181" y="76200"/>
                  </a:cubicBezTo>
                  <a:cubicBezTo>
                    <a:pt x="16506620" y="76200"/>
                    <a:pt x="16581551" y="151130"/>
                    <a:pt x="16581551" y="242570"/>
                  </a:cubicBezTo>
                  <a:cubicBezTo>
                    <a:pt x="16581551" y="334010"/>
                    <a:pt x="16507890" y="408940"/>
                    <a:pt x="16415181" y="40894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753872" y="4304132"/>
            <a:ext cx="3038394" cy="1073101"/>
            <a:chOff x="0" y="0"/>
            <a:chExt cx="2519313" cy="927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19314" cy="927100"/>
            </a:xfrm>
            <a:custGeom>
              <a:avLst/>
              <a:gdLst/>
              <a:ahLst/>
              <a:cxnLst/>
              <a:rect l="l" t="t" r="r" b="b"/>
              <a:pathLst>
                <a:path w="2519314" h="927100">
                  <a:moveTo>
                    <a:pt x="1964324" y="31750"/>
                  </a:moveTo>
                  <a:lnTo>
                    <a:pt x="2464704" y="895350"/>
                  </a:lnTo>
                  <a:lnTo>
                    <a:pt x="54610" y="895350"/>
                  </a:lnTo>
                  <a:lnTo>
                    <a:pt x="554990" y="31750"/>
                  </a:lnTo>
                  <a:lnTo>
                    <a:pt x="1964324" y="31750"/>
                  </a:lnTo>
                  <a:moveTo>
                    <a:pt x="1982104" y="0"/>
                  </a:moveTo>
                  <a:lnTo>
                    <a:pt x="537210" y="0"/>
                  </a:lnTo>
                  <a:lnTo>
                    <a:pt x="0" y="927100"/>
                  </a:lnTo>
                  <a:lnTo>
                    <a:pt x="2519314" y="927100"/>
                  </a:lnTo>
                  <a:lnTo>
                    <a:pt x="1982104" y="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7888173" y="3466515"/>
            <a:ext cx="5374468" cy="140012"/>
            <a:chOff x="0" y="0"/>
            <a:chExt cx="19500008" cy="508000"/>
          </a:xfrm>
        </p:grpSpPr>
        <p:sp>
          <p:nvSpPr>
            <p:cNvPr id="22" name="Freeform 22"/>
            <p:cNvSpPr/>
            <p:nvPr/>
          </p:nvSpPr>
          <p:spPr>
            <a:xfrm>
              <a:off x="38100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9051699" y="49530"/>
              <a:ext cx="408939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204470" y="0"/>
                  </a:moveTo>
                  <a:cubicBezTo>
                    <a:pt x="91543" y="0"/>
                    <a:pt x="0" y="91544"/>
                    <a:pt x="0" y="204470"/>
                  </a:cubicBezTo>
                  <a:cubicBezTo>
                    <a:pt x="0" y="317396"/>
                    <a:pt x="91543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11430"/>
              <a:ext cx="19500008" cy="485140"/>
            </a:xfrm>
            <a:custGeom>
              <a:avLst/>
              <a:gdLst/>
              <a:ahLst/>
              <a:cxnLst/>
              <a:rect l="l" t="t" r="r" b="b"/>
              <a:pathLst>
                <a:path w="19500008" h="485140">
                  <a:moveTo>
                    <a:pt x="19256169" y="0"/>
                  </a:moveTo>
                  <a:cubicBezTo>
                    <a:pt x="19135519" y="0"/>
                    <a:pt x="19035189" y="88900"/>
                    <a:pt x="19016139" y="204470"/>
                  </a:cubicBezTo>
                  <a:lnTo>
                    <a:pt x="482600" y="204470"/>
                  </a:lnTo>
                  <a:cubicBezTo>
                    <a:pt x="464820" y="88900"/>
                    <a:pt x="364490" y="0"/>
                    <a:pt x="242570" y="0"/>
                  </a:cubicBezTo>
                  <a:cubicBezTo>
                    <a:pt x="109220" y="0"/>
                    <a:pt x="0" y="107950"/>
                    <a:pt x="0" y="242570"/>
                  </a:cubicBezTo>
                  <a:cubicBezTo>
                    <a:pt x="0" y="377190"/>
                    <a:pt x="109220" y="485140"/>
                    <a:pt x="242570" y="485140"/>
                  </a:cubicBezTo>
                  <a:cubicBezTo>
                    <a:pt x="363220" y="485140"/>
                    <a:pt x="463550" y="396240"/>
                    <a:pt x="482600" y="280670"/>
                  </a:cubicBezTo>
                  <a:lnTo>
                    <a:pt x="19016139" y="280670"/>
                  </a:lnTo>
                  <a:cubicBezTo>
                    <a:pt x="19033919" y="396240"/>
                    <a:pt x="19135519" y="485140"/>
                    <a:pt x="19256169" y="485140"/>
                  </a:cubicBezTo>
                  <a:cubicBezTo>
                    <a:pt x="19390789" y="485140"/>
                    <a:pt x="19498739" y="375920"/>
                    <a:pt x="19498739" y="242570"/>
                  </a:cubicBezTo>
                  <a:cubicBezTo>
                    <a:pt x="19500008" y="107950"/>
                    <a:pt x="19390789" y="0"/>
                    <a:pt x="19256169" y="0"/>
                  </a:cubicBezTo>
                  <a:close/>
                  <a:moveTo>
                    <a:pt x="242570" y="408940"/>
                  </a:moveTo>
                  <a:cubicBezTo>
                    <a:pt x="151130" y="408940"/>
                    <a:pt x="76200" y="334010"/>
                    <a:pt x="76200" y="242570"/>
                  </a:cubicBezTo>
                  <a:cubicBezTo>
                    <a:pt x="76200" y="151130"/>
                    <a:pt x="151130" y="76200"/>
                    <a:pt x="242570" y="76200"/>
                  </a:cubicBezTo>
                  <a:cubicBezTo>
                    <a:pt x="334010" y="76200"/>
                    <a:pt x="410210" y="151130"/>
                    <a:pt x="410210" y="242570"/>
                  </a:cubicBezTo>
                  <a:cubicBezTo>
                    <a:pt x="410210" y="334010"/>
                    <a:pt x="335280" y="408940"/>
                    <a:pt x="242570" y="408940"/>
                  </a:cubicBezTo>
                  <a:close/>
                  <a:moveTo>
                    <a:pt x="19256169" y="408940"/>
                  </a:moveTo>
                  <a:cubicBezTo>
                    <a:pt x="19164728" y="408940"/>
                    <a:pt x="19089799" y="334010"/>
                    <a:pt x="19089799" y="242570"/>
                  </a:cubicBezTo>
                  <a:cubicBezTo>
                    <a:pt x="19089799" y="151130"/>
                    <a:pt x="19164728" y="76200"/>
                    <a:pt x="19256169" y="76200"/>
                  </a:cubicBezTo>
                  <a:cubicBezTo>
                    <a:pt x="19347608" y="76200"/>
                    <a:pt x="19422539" y="151130"/>
                    <a:pt x="19422539" y="242570"/>
                  </a:cubicBezTo>
                  <a:cubicBezTo>
                    <a:pt x="19422539" y="334010"/>
                    <a:pt x="19348878" y="408940"/>
                    <a:pt x="19256169" y="40894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479626" y="2712689"/>
            <a:ext cx="1586885" cy="1372656"/>
          </a:xfrm>
          <a:custGeom>
            <a:avLst/>
            <a:gdLst/>
            <a:ahLst/>
            <a:cxnLst/>
            <a:rect l="l" t="t" r="r" b="b"/>
            <a:pathLst>
              <a:path w="1586885" h="1372656">
                <a:moveTo>
                  <a:pt x="0" y="0"/>
                </a:moveTo>
                <a:lnTo>
                  <a:pt x="1586886" y="0"/>
                </a:lnTo>
                <a:lnTo>
                  <a:pt x="1586886" y="1372656"/>
                </a:lnTo>
                <a:lnTo>
                  <a:pt x="0" y="1372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 rot="-10800000">
            <a:off x="7888173" y="8650393"/>
            <a:ext cx="5374468" cy="140012"/>
            <a:chOff x="0" y="0"/>
            <a:chExt cx="19500008" cy="508000"/>
          </a:xfrm>
        </p:grpSpPr>
        <p:sp>
          <p:nvSpPr>
            <p:cNvPr id="27" name="Freeform 27"/>
            <p:cNvSpPr/>
            <p:nvPr/>
          </p:nvSpPr>
          <p:spPr>
            <a:xfrm>
              <a:off x="38100" y="49530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70" y="0"/>
                  </a:moveTo>
                  <a:cubicBezTo>
                    <a:pt x="91544" y="0"/>
                    <a:pt x="0" y="91544"/>
                    <a:pt x="0" y="204470"/>
                  </a:cubicBezTo>
                  <a:cubicBezTo>
                    <a:pt x="0" y="317396"/>
                    <a:pt x="91544" y="408940"/>
                    <a:pt x="204470" y="408940"/>
                  </a:cubicBezTo>
                  <a:cubicBezTo>
                    <a:pt x="317396" y="408940"/>
                    <a:pt x="408940" y="317396"/>
                    <a:pt x="408940" y="204470"/>
                  </a:cubicBezTo>
                  <a:cubicBezTo>
                    <a:pt x="408940" y="91544"/>
                    <a:pt x="317396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051699" y="49530"/>
              <a:ext cx="408939" cy="408940"/>
            </a:xfrm>
            <a:custGeom>
              <a:avLst/>
              <a:gdLst/>
              <a:ahLst/>
              <a:cxnLst/>
              <a:rect l="l" t="t" r="r" b="b"/>
              <a:pathLst>
                <a:path w="408939" h="408940">
                  <a:moveTo>
                    <a:pt x="204470" y="0"/>
                  </a:moveTo>
                  <a:cubicBezTo>
                    <a:pt x="91543" y="0"/>
                    <a:pt x="0" y="91544"/>
                    <a:pt x="0" y="204470"/>
                  </a:cubicBezTo>
                  <a:cubicBezTo>
                    <a:pt x="0" y="317396"/>
                    <a:pt x="91543" y="408940"/>
                    <a:pt x="204470" y="408940"/>
                  </a:cubicBezTo>
                  <a:cubicBezTo>
                    <a:pt x="317395" y="408940"/>
                    <a:pt x="408940" y="317396"/>
                    <a:pt x="408940" y="204470"/>
                  </a:cubicBezTo>
                  <a:cubicBezTo>
                    <a:pt x="408940" y="91544"/>
                    <a:pt x="317395" y="0"/>
                    <a:pt x="204470" y="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11430"/>
              <a:ext cx="19500008" cy="485140"/>
            </a:xfrm>
            <a:custGeom>
              <a:avLst/>
              <a:gdLst/>
              <a:ahLst/>
              <a:cxnLst/>
              <a:rect l="l" t="t" r="r" b="b"/>
              <a:pathLst>
                <a:path w="19500008" h="485140">
                  <a:moveTo>
                    <a:pt x="19256169" y="0"/>
                  </a:moveTo>
                  <a:cubicBezTo>
                    <a:pt x="19135519" y="0"/>
                    <a:pt x="19035189" y="88900"/>
                    <a:pt x="19016139" y="204470"/>
                  </a:cubicBezTo>
                  <a:lnTo>
                    <a:pt x="482600" y="204470"/>
                  </a:lnTo>
                  <a:cubicBezTo>
                    <a:pt x="464820" y="88900"/>
                    <a:pt x="364490" y="0"/>
                    <a:pt x="242570" y="0"/>
                  </a:cubicBezTo>
                  <a:cubicBezTo>
                    <a:pt x="109220" y="0"/>
                    <a:pt x="0" y="107950"/>
                    <a:pt x="0" y="242570"/>
                  </a:cubicBezTo>
                  <a:cubicBezTo>
                    <a:pt x="0" y="377190"/>
                    <a:pt x="109220" y="485140"/>
                    <a:pt x="242570" y="485140"/>
                  </a:cubicBezTo>
                  <a:cubicBezTo>
                    <a:pt x="363220" y="485140"/>
                    <a:pt x="463550" y="396240"/>
                    <a:pt x="482600" y="280670"/>
                  </a:cubicBezTo>
                  <a:lnTo>
                    <a:pt x="19016139" y="280670"/>
                  </a:lnTo>
                  <a:cubicBezTo>
                    <a:pt x="19033919" y="396240"/>
                    <a:pt x="19135519" y="485140"/>
                    <a:pt x="19256169" y="485140"/>
                  </a:cubicBezTo>
                  <a:cubicBezTo>
                    <a:pt x="19390789" y="485140"/>
                    <a:pt x="19498739" y="375920"/>
                    <a:pt x="19498739" y="242570"/>
                  </a:cubicBezTo>
                  <a:cubicBezTo>
                    <a:pt x="19500008" y="107950"/>
                    <a:pt x="19390789" y="0"/>
                    <a:pt x="19256169" y="0"/>
                  </a:cubicBezTo>
                  <a:close/>
                  <a:moveTo>
                    <a:pt x="242570" y="408940"/>
                  </a:moveTo>
                  <a:cubicBezTo>
                    <a:pt x="151130" y="408940"/>
                    <a:pt x="76200" y="334010"/>
                    <a:pt x="76200" y="242570"/>
                  </a:cubicBezTo>
                  <a:cubicBezTo>
                    <a:pt x="76200" y="151130"/>
                    <a:pt x="151130" y="76200"/>
                    <a:pt x="242570" y="76200"/>
                  </a:cubicBezTo>
                  <a:cubicBezTo>
                    <a:pt x="334010" y="76200"/>
                    <a:pt x="410210" y="151130"/>
                    <a:pt x="410210" y="242570"/>
                  </a:cubicBezTo>
                  <a:cubicBezTo>
                    <a:pt x="410210" y="334010"/>
                    <a:pt x="335280" y="408940"/>
                    <a:pt x="242570" y="408940"/>
                  </a:cubicBezTo>
                  <a:close/>
                  <a:moveTo>
                    <a:pt x="19256169" y="408940"/>
                  </a:moveTo>
                  <a:cubicBezTo>
                    <a:pt x="19164728" y="408940"/>
                    <a:pt x="19089799" y="334010"/>
                    <a:pt x="19089799" y="242570"/>
                  </a:cubicBezTo>
                  <a:cubicBezTo>
                    <a:pt x="19089799" y="151130"/>
                    <a:pt x="19164728" y="76200"/>
                    <a:pt x="19256169" y="76200"/>
                  </a:cubicBezTo>
                  <a:cubicBezTo>
                    <a:pt x="19347608" y="76200"/>
                    <a:pt x="19422539" y="151130"/>
                    <a:pt x="19422539" y="242570"/>
                  </a:cubicBezTo>
                  <a:cubicBezTo>
                    <a:pt x="19422539" y="334010"/>
                    <a:pt x="19348878" y="408940"/>
                    <a:pt x="19256169" y="408940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645743" y="8182497"/>
            <a:ext cx="7254652" cy="1075803"/>
            <a:chOff x="0" y="0"/>
            <a:chExt cx="8555651" cy="126873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555651" cy="1268730"/>
            </a:xfrm>
            <a:custGeom>
              <a:avLst/>
              <a:gdLst/>
              <a:ahLst/>
              <a:cxnLst/>
              <a:rect l="l" t="t" r="r" b="b"/>
              <a:pathLst>
                <a:path w="8555651" h="1268730">
                  <a:moveTo>
                    <a:pt x="735330" y="0"/>
                  </a:moveTo>
                  <a:lnTo>
                    <a:pt x="0" y="1268730"/>
                  </a:lnTo>
                  <a:lnTo>
                    <a:pt x="8555651" y="1268730"/>
                  </a:lnTo>
                  <a:lnTo>
                    <a:pt x="7820322" y="0"/>
                  </a:ln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197105" y="3275694"/>
            <a:ext cx="531249" cy="531249"/>
          </a:xfrm>
          <a:custGeom>
            <a:avLst/>
            <a:gdLst/>
            <a:ahLst/>
            <a:cxnLst/>
            <a:rect l="l" t="t" r="r" b="b"/>
            <a:pathLst>
              <a:path w="531249" h="531249">
                <a:moveTo>
                  <a:pt x="0" y="0"/>
                </a:moveTo>
                <a:lnTo>
                  <a:pt x="531249" y="0"/>
                </a:lnTo>
                <a:lnTo>
                  <a:pt x="531249" y="531249"/>
                </a:lnTo>
                <a:lnTo>
                  <a:pt x="0" y="531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197105" y="4498206"/>
            <a:ext cx="531249" cy="531249"/>
          </a:xfrm>
          <a:custGeom>
            <a:avLst/>
            <a:gdLst/>
            <a:ahLst/>
            <a:cxnLst/>
            <a:rect l="l" t="t" r="r" b="b"/>
            <a:pathLst>
              <a:path w="531249" h="531249">
                <a:moveTo>
                  <a:pt x="0" y="0"/>
                </a:moveTo>
                <a:lnTo>
                  <a:pt x="531249" y="0"/>
                </a:lnTo>
                <a:lnTo>
                  <a:pt x="531249" y="531249"/>
                </a:lnTo>
                <a:lnTo>
                  <a:pt x="0" y="5312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197105" y="5792753"/>
            <a:ext cx="531249" cy="531249"/>
          </a:xfrm>
          <a:custGeom>
            <a:avLst/>
            <a:gdLst/>
            <a:ahLst/>
            <a:cxnLst/>
            <a:rect l="l" t="t" r="r" b="b"/>
            <a:pathLst>
              <a:path w="531249" h="531249">
                <a:moveTo>
                  <a:pt x="0" y="0"/>
                </a:moveTo>
                <a:lnTo>
                  <a:pt x="531249" y="0"/>
                </a:lnTo>
                <a:lnTo>
                  <a:pt x="531249" y="531249"/>
                </a:lnTo>
                <a:lnTo>
                  <a:pt x="0" y="531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197105" y="7087300"/>
            <a:ext cx="531249" cy="531249"/>
          </a:xfrm>
          <a:custGeom>
            <a:avLst/>
            <a:gdLst/>
            <a:ahLst/>
            <a:cxnLst/>
            <a:rect l="l" t="t" r="r" b="b"/>
            <a:pathLst>
              <a:path w="531249" h="531249">
                <a:moveTo>
                  <a:pt x="0" y="0"/>
                </a:moveTo>
                <a:lnTo>
                  <a:pt x="531249" y="0"/>
                </a:lnTo>
                <a:lnTo>
                  <a:pt x="531249" y="531249"/>
                </a:lnTo>
                <a:lnTo>
                  <a:pt x="0" y="531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197105" y="8381847"/>
            <a:ext cx="531249" cy="531249"/>
          </a:xfrm>
          <a:custGeom>
            <a:avLst/>
            <a:gdLst/>
            <a:ahLst/>
            <a:cxnLst/>
            <a:rect l="l" t="t" r="r" b="b"/>
            <a:pathLst>
              <a:path w="531249" h="531249">
                <a:moveTo>
                  <a:pt x="0" y="0"/>
                </a:moveTo>
                <a:lnTo>
                  <a:pt x="531249" y="0"/>
                </a:lnTo>
                <a:lnTo>
                  <a:pt x="531249" y="531249"/>
                </a:lnTo>
                <a:lnTo>
                  <a:pt x="0" y="5312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3066478" y="3158601"/>
            <a:ext cx="436401" cy="734008"/>
          </a:xfrm>
          <a:custGeom>
            <a:avLst/>
            <a:gdLst/>
            <a:ahLst/>
            <a:cxnLst/>
            <a:rect l="l" t="t" r="r" b="b"/>
            <a:pathLst>
              <a:path w="436401" h="734008">
                <a:moveTo>
                  <a:pt x="0" y="0"/>
                </a:moveTo>
                <a:lnTo>
                  <a:pt x="436401" y="0"/>
                </a:lnTo>
                <a:lnTo>
                  <a:pt x="436401" y="734008"/>
                </a:lnTo>
                <a:lnTo>
                  <a:pt x="0" y="734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2928277" y="4543147"/>
            <a:ext cx="712803" cy="441367"/>
          </a:xfrm>
          <a:custGeom>
            <a:avLst/>
            <a:gdLst/>
            <a:ahLst/>
            <a:cxnLst/>
            <a:rect l="l" t="t" r="r" b="b"/>
            <a:pathLst>
              <a:path w="712803" h="441367">
                <a:moveTo>
                  <a:pt x="0" y="0"/>
                </a:moveTo>
                <a:lnTo>
                  <a:pt x="712803" y="0"/>
                </a:lnTo>
                <a:lnTo>
                  <a:pt x="712803" y="441367"/>
                </a:lnTo>
                <a:lnTo>
                  <a:pt x="0" y="4413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2922472" y="5792753"/>
            <a:ext cx="680338" cy="637044"/>
          </a:xfrm>
          <a:custGeom>
            <a:avLst/>
            <a:gdLst/>
            <a:ahLst/>
            <a:cxnLst/>
            <a:rect l="l" t="t" r="r" b="b"/>
            <a:pathLst>
              <a:path w="680338" h="637044">
                <a:moveTo>
                  <a:pt x="0" y="0"/>
                </a:moveTo>
                <a:lnTo>
                  <a:pt x="680338" y="0"/>
                </a:lnTo>
                <a:lnTo>
                  <a:pt x="680338" y="637043"/>
                </a:lnTo>
                <a:lnTo>
                  <a:pt x="0" y="637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2783892" y="7155948"/>
            <a:ext cx="957498" cy="682435"/>
          </a:xfrm>
          <a:custGeom>
            <a:avLst/>
            <a:gdLst/>
            <a:ahLst/>
            <a:cxnLst/>
            <a:rect l="l" t="t" r="r" b="b"/>
            <a:pathLst>
              <a:path w="957498" h="682435">
                <a:moveTo>
                  <a:pt x="0" y="0"/>
                </a:moveTo>
                <a:lnTo>
                  <a:pt x="957498" y="0"/>
                </a:lnTo>
                <a:lnTo>
                  <a:pt x="957498" y="682435"/>
                </a:lnTo>
                <a:lnTo>
                  <a:pt x="0" y="68243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2891277" y="8474217"/>
            <a:ext cx="711533" cy="632375"/>
          </a:xfrm>
          <a:custGeom>
            <a:avLst/>
            <a:gdLst/>
            <a:ahLst/>
            <a:cxnLst/>
            <a:rect l="l" t="t" r="r" b="b"/>
            <a:pathLst>
              <a:path w="711533" h="632375">
                <a:moveTo>
                  <a:pt x="0" y="0"/>
                </a:moveTo>
                <a:lnTo>
                  <a:pt x="711533" y="0"/>
                </a:lnTo>
                <a:lnTo>
                  <a:pt x="711533" y="632375"/>
                </a:lnTo>
                <a:lnTo>
                  <a:pt x="0" y="63237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2091262" y="3149076"/>
            <a:ext cx="557825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52">
                <a:solidFill>
                  <a:srgbClr val="FFFFFF"/>
                </a:solidFill>
                <a:latin typeface="Aileron Regular"/>
              </a:rPr>
              <a:t>Personas Peatonas</a:t>
            </a:r>
          </a:p>
          <a:p>
            <a:pPr>
              <a:lnSpc>
                <a:spcPts val="3120"/>
              </a:lnSpc>
            </a:pPr>
            <a:endParaRPr lang="en-US" sz="2600" spc="52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091262" y="5536926"/>
            <a:ext cx="557825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52">
                <a:solidFill>
                  <a:srgbClr val="FFFFFF"/>
                </a:solidFill>
                <a:latin typeface="Aileron Regular"/>
              </a:rPr>
              <a:t>Personas usuarias y prestadoras del servicio de transporte público de pasajeros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91262" y="8372322"/>
            <a:ext cx="557825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52">
                <a:solidFill>
                  <a:srgbClr val="FFFFFF"/>
                </a:solidFill>
                <a:latin typeface="Aileron Regular"/>
              </a:rPr>
              <a:t>Personas usuarias de vehículos motorizados</a:t>
            </a:r>
          </a:p>
          <a:p>
            <a:pPr>
              <a:lnSpc>
                <a:spcPts val="3120"/>
              </a:lnSpc>
            </a:pPr>
            <a:endParaRPr lang="en-US" sz="2600" spc="52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2091262" y="4243687"/>
            <a:ext cx="557825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52">
                <a:solidFill>
                  <a:srgbClr val="FFFFFF"/>
                </a:solidFill>
                <a:latin typeface="Aileron Regular"/>
              </a:rPr>
              <a:t>Personas ciclistas y usuarias de vehículos no motorizados</a:t>
            </a:r>
          </a:p>
          <a:p>
            <a:pPr>
              <a:lnSpc>
                <a:spcPts val="3120"/>
              </a:lnSpc>
            </a:pPr>
            <a:endParaRPr lang="en-US" sz="2600" spc="52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091262" y="6830165"/>
            <a:ext cx="5578252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52">
                <a:solidFill>
                  <a:srgbClr val="FFFFFF"/>
                </a:solidFill>
                <a:latin typeface="Aileron Regular"/>
              </a:rPr>
              <a:t>Personas prestadoras de servicios de transporte y distribución de bienes y mercancías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99917" y="531419"/>
            <a:ext cx="8871226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4800" spc="156" dirty="0" err="1">
                <a:solidFill>
                  <a:srgbClr val="FFFFFF"/>
                </a:solidFill>
                <a:latin typeface="Aileron Heavy" panose="020B0604020202020204" charset="0"/>
              </a:rPr>
              <a:t>J</a:t>
            </a:r>
            <a:r>
              <a:rPr lang="en-US" sz="4800" u="none" spc="156" dirty="0" err="1">
                <a:solidFill>
                  <a:srgbClr val="FFFFFF"/>
                </a:solidFill>
                <a:latin typeface="Aileron Heavy" panose="020B0604020202020204" charset="0"/>
              </a:rPr>
              <a:t>erarquía</a:t>
            </a:r>
            <a:r>
              <a:rPr lang="en-US" sz="4800" u="none" spc="156" dirty="0">
                <a:solidFill>
                  <a:srgbClr val="FFFFFF"/>
                </a:solidFill>
                <a:latin typeface="Aileron Heavy" panose="020B0604020202020204" charset="0"/>
              </a:rPr>
              <a:t> de la </a:t>
            </a:r>
            <a:r>
              <a:rPr lang="en-US" sz="4800" u="none" spc="156" dirty="0" err="1">
                <a:solidFill>
                  <a:srgbClr val="FFFFFF"/>
                </a:solidFill>
                <a:latin typeface="Aileron Heavy" panose="020B0604020202020204" charset="0"/>
              </a:rPr>
              <a:t>Movilidad</a:t>
            </a:r>
            <a:endParaRPr lang="en-US" sz="4800" spc="156" dirty="0">
              <a:solidFill>
                <a:srgbClr val="FFFFFF"/>
              </a:solidFill>
              <a:latin typeface="Aileron Heavy" panose="020B0604020202020204" charset="0"/>
            </a:endParaRPr>
          </a:p>
          <a:p>
            <a:pPr>
              <a:spcBef>
                <a:spcPct val="0"/>
              </a:spcBef>
            </a:pPr>
            <a:r>
              <a:rPr lang="en-US" sz="4800" spc="123" dirty="0" err="1">
                <a:solidFill>
                  <a:srgbClr val="FFFFFF"/>
                </a:solidFill>
                <a:latin typeface="Aileron Heavy" panose="020B0604020202020204" charset="0"/>
              </a:rPr>
              <a:t>Artículo</a:t>
            </a:r>
            <a:r>
              <a:rPr lang="en-US" sz="4800" spc="123" dirty="0">
                <a:solidFill>
                  <a:srgbClr val="FFFFFF"/>
                </a:solidFill>
                <a:latin typeface="Aileron Heavy" panose="020B0604020202020204" charset="0"/>
              </a:rPr>
              <a:t> 6</a:t>
            </a:r>
            <a:r>
              <a:rPr lang="en-US" sz="4800" u="none" spc="156" dirty="0">
                <a:solidFill>
                  <a:srgbClr val="FFFFFF"/>
                </a:solidFill>
                <a:latin typeface="Aileron Heavy" panose="020B0604020202020204" charset="0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62672" y="2254490"/>
            <a:ext cx="14377328" cy="118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Responde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a un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cambio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de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visión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en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la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vía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, se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favorece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a las personas y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grupos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en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situación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de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vulnerabilidad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 y sus </a:t>
            </a:r>
            <a:r>
              <a:rPr lang="en-US" sz="2600" spc="52" dirty="0" err="1">
                <a:solidFill>
                  <a:srgbClr val="FFFFFF"/>
                </a:solidFill>
                <a:latin typeface="Aileron Regular"/>
              </a:rPr>
              <a:t>necesidades</a:t>
            </a:r>
            <a:r>
              <a:rPr lang="en-US" sz="2600" spc="52" dirty="0">
                <a:solidFill>
                  <a:srgbClr val="FFFFFF"/>
                </a:solidFill>
                <a:latin typeface="Aileron Regular"/>
              </a:rPr>
              <a:t>.</a:t>
            </a:r>
          </a:p>
          <a:p>
            <a:pPr>
              <a:lnSpc>
                <a:spcPts val="3120"/>
              </a:lnSpc>
            </a:pPr>
            <a:endParaRPr lang="en-US" sz="2600" spc="52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0094382" y="737012"/>
            <a:ext cx="3318979" cy="641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10"/>
              </a:lnSpc>
              <a:spcBef>
                <a:spcPct val="0"/>
              </a:spcBef>
            </a:pPr>
            <a:endParaRPr lang="en-US" sz="4129" spc="123" dirty="0">
              <a:solidFill>
                <a:srgbClr val="FFFFFF"/>
              </a:solidFill>
              <a:latin typeface="Aileron Heav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270466" y="2889096"/>
            <a:ext cx="11747068" cy="660772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9917" y="426390"/>
            <a:ext cx="13160067" cy="843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7"/>
              </a:lnSpc>
            </a:pPr>
            <a:r>
              <a:rPr lang="en-US" sz="4800" dirty="0">
                <a:solidFill>
                  <a:srgbClr val="FFFFFF"/>
                </a:solidFill>
                <a:latin typeface="Aileron Heavy"/>
              </a:rPr>
              <a:t>Los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siniestros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viales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son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multifactoriales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79877" y="10049243"/>
            <a:ext cx="13750993" cy="50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2079104" y="10692149"/>
            <a:ext cx="13750993" cy="50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D823D2-C4C2-FAD9-A30E-3FECD4C3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C68B9766-0837-0D36-6481-3F5082DC7153}"/>
              </a:ext>
            </a:extLst>
          </p:cNvPr>
          <p:cNvSpPr txBox="1"/>
          <p:nvPr/>
        </p:nvSpPr>
        <p:spPr>
          <a:xfrm>
            <a:off x="825317" y="531387"/>
            <a:ext cx="1284062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MX" sz="4800" dirty="0">
                <a:solidFill>
                  <a:srgbClr val="FFFFFF"/>
                </a:solidFill>
                <a:latin typeface="Aileron Heavy"/>
              </a:rPr>
              <a:t>M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odalidades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de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circulación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. </a:t>
            </a:r>
          </a:p>
          <a:p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Artículo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48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82F030-9157-7D7F-CECB-DA88D9B79B93}"/>
              </a:ext>
            </a:extLst>
          </p:cNvPr>
          <p:cNvSpPr/>
          <p:nvPr/>
        </p:nvSpPr>
        <p:spPr>
          <a:xfrm>
            <a:off x="1505929" y="5561377"/>
            <a:ext cx="835488" cy="835488"/>
          </a:xfrm>
          <a:custGeom>
            <a:avLst/>
            <a:gdLst/>
            <a:ahLst/>
            <a:cxnLst/>
            <a:rect l="l" t="t" r="r" b="b"/>
            <a:pathLst>
              <a:path w="835488" h="835488">
                <a:moveTo>
                  <a:pt x="0" y="0"/>
                </a:moveTo>
                <a:lnTo>
                  <a:pt x="835488" y="0"/>
                </a:lnTo>
                <a:lnTo>
                  <a:pt x="835488" y="835489"/>
                </a:lnTo>
                <a:lnTo>
                  <a:pt x="0" y="835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6BD7146-BF59-2659-72EF-873A78C712F7}"/>
              </a:ext>
            </a:extLst>
          </p:cNvPr>
          <p:cNvSpPr/>
          <p:nvPr/>
        </p:nvSpPr>
        <p:spPr>
          <a:xfrm>
            <a:off x="1433429" y="2879599"/>
            <a:ext cx="835488" cy="835488"/>
          </a:xfrm>
          <a:custGeom>
            <a:avLst/>
            <a:gdLst/>
            <a:ahLst/>
            <a:cxnLst/>
            <a:rect l="l" t="t" r="r" b="b"/>
            <a:pathLst>
              <a:path w="835488" h="835488">
                <a:moveTo>
                  <a:pt x="0" y="0"/>
                </a:moveTo>
                <a:lnTo>
                  <a:pt x="835488" y="0"/>
                </a:lnTo>
                <a:lnTo>
                  <a:pt x="835488" y="835488"/>
                </a:lnTo>
                <a:lnTo>
                  <a:pt x="0" y="835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8C9FB86-2C3C-E434-8D4A-7D6BCE6C04BF}"/>
              </a:ext>
            </a:extLst>
          </p:cNvPr>
          <p:cNvSpPr txBox="1"/>
          <p:nvPr/>
        </p:nvSpPr>
        <p:spPr>
          <a:xfrm>
            <a:off x="2603500" y="2933700"/>
            <a:ext cx="14387375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1"/>
              </a:lnSpc>
            </a:pPr>
            <a:r>
              <a:rPr lang="es-ES" sz="3026" spc="60" dirty="0">
                <a:solidFill>
                  <a:srgbClr val="FFFFFF"/>
                </a:solidFill>
                <a:latin typeface="Aileron Regular" panose="020B0604020202020204" charset="0"/>
              </a:rPr>
              <a:t>Regular y ordenar la circulación de vehículos.</a:t>
            </a:r>
          </a:p>
          <a:p>
            <a:pPr marL="457200" indent="-457200">
              <a:lnSpc>
                <a:spcPts val="3631"/>
              </a:lnSpc>
              <a:buFont typeface="Arial" panose="020B0604020202020204" pitchFamily="34" charset="0"/>
              <a:buChar char="•"/>
            </a:pPr>
            <a:r>
              <a:rPr lang="en-US" sz="3026" spc="60" dirty="0">
                <a:solidFill>
                  <a:srgbClr val="FFFFFF"/>
                </a:solidFill>
                <a:latin typeface="Aileron Regular" panose="020B0604020202020204" charset="0"/>
              </a:rPr>
              <a:t>Días</a:t>
            </a:r>
          </a:p>
          <a:p>
            <a:pPr marL="457200" indent="-457200">
              <a:lnSpc>
                <a:spcPts val="3631"/>
              </a:lnSpc>
              <a:buFont typeface="Arial" panose="020B0604020202020204" pitchFamily="34" charset="0"/>
              <a:buChar char="•"/>
            </a:pPr>
            <a:r>
              <a:rPr lang="en-US" sz="3026" spc="60" dirty="0">
                <a:solidFill>
                  <a:srgbClr val="FFFFFF"/>
                </a:solidFill>
                <a:latin typeface="Aileron Regular" panose="020B0604020202020204" charset="0"/>
              </a:rPr>
              <a:t>Horas</a:t>
            </a:r>
          </a:p>
          <a:p>
            <a:pPr marL="457200" indent="-457200">
              <a:lnSpc>
                <a:spcPts val="3631"/>
              </a:lnSpc>
              <a:buFont typeface="Arial" panose="020B0604020202020204" pitchFamily="34" charset="0"/>
              <a:buChar char="•"/>
            </a:pPr>
            <a:r>
              <a:rPr lang="en-US" sz="3026" spc="60" dirty="0" err="1">
                <a:solidFill>
                  <a:srgbClr val="FFFFFF"/>
                </a:solidFill>
                <a:latin typeface="Aileron Regular" panose="020B0604020202020204" charset="0"/>
              </a:rPr>
              <a:t>Vías</a:t>
            </a:r>
            <a:endParaRPr lang="en-US" sz="3026" spc="60" dirty="0">
              <a:solidFill>
                <a:srgbClr val="FFFFFF"/>
              </a:solidFill>
              <a:latin typeface="Aileron Regular" panose="020B060402020202020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A903A63-16EC-1E45-2BF3-CD9B02B59FC9}"/>
              </a:ext>
            </a:extLst>
          </p:cNvPr>
          <p:cNvSpPr txBox="1"/>
          <p:nvPr/>
        </p:nvSpPr>
        <p:spPr>
          <a:xfrm>
            <a:off x="2514600" y="5561377"/>
            <a:ext cx="1375099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 panose="020B0604020202020204" charset="0"/>
              </a:rPr>
              <a:t>Considerando</a:t>
            </a:r>
            <a:r>
              <a:rPr lang="en-US" sz="3026" spc="60" dirty="0">
                <a:solidFill>
                  <a:srgbClr val="FFFFFF"/>
                </a:solidFill>
                <a:latin typeface="Aileron Regular" panose="020B0604020202020204" charset="0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 panose="020B0604020202020204" charset="0"/>
              </a:rPr>
              <a:t>impacto</a:t>
            </a:r>
            <a:r>
              <a:rPr lang="en-US" sz="3026" spc="60" dirty="0">
                <a:solidFill>
                  <a:srgbClr val="FFFFFF"/>
                </a:solidFill>
                <a:latin typeface="Aileron Regular" panose="020B0604020202020204" charset="0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 panose="020B0604020202020204" charset="0"/>
              </a:rPr>
              <a:t>ambiental</a:t>
            </a:r>
            <a:r>
              <a:rPr lang="en-US" sz="3026" spc="60" dirty="0">
                <a:solidFill>
                  <a:srgbClr val="FFFFFF"/>
                </a:solidFill>
                <a:latin typeface="Aileron Regular" panose="020B0604020202020204" charset="0"/>
              </a:rPr>
              <a:t> de </a:t>
            </a:r>
            <a:r>
              <a:rPr lang="en-US" sz="3026" spc="60" dirty="0" err="1">
                <a:solidFill>
                  <a:srgbClr val="FFFFFF"/>
                </a:solidFill>
                <a:latin typeface="Aileron Regular" panose="020B0604020202020204" charset="0"/>
              </a:rPr>
              <a:t>cada</a:t>
            </a:r>
            <a:r>
              <a:rPr lang="en-US" sz="3026" spc="60" dirty="0">
                <a:solidFill>
                  <a:srgbClr val="FFFFFF"/>
                </a:solidFill>
                <a:latin typeface="Aileron Regular" panose="020B0604020202020204" charset="0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" panose="020B0604020202020204" charset="0"/>
              </a:rPr>
              <a:t>tipo</a:t>
            </a:r>
            <a:r>
              <a:rPr lang="en-US" sz="3026" spc="60" dirty="0">
                <a:solidFill>
                  <a:srgbClr val="FFFFFF"/>
                </a:solidFill>
                <a:latin typeface="Aileron Regular" panose="020B0604020202020204" charset="0"/>
              </a:rPr>
              <a:t> de </a:t>
            </a:r>
            <a:r>
              <a:rPr lang="en-US" sz="3026" spc="60" dirty="0" err="1">
                <a:solidFill>
                  <a:srgbClr val="FFFFFF"/>
                </a:solidFill>
                <a:latin typeface="Aileron Regular" panose="020B0604020202020204" charset="0"/>
              </a:rPr>
              <a:t>vehículo</a:t>
            </a:r>
            <a:endParaRPr lang="en-US" sz="3026" spc="60" dirty="0">
              <a:solidFill>
                <a:srgbClr val="FFFFFF"/>
              </a:solidFill>
              <a:latin typeface="Aileron Regular" panose="020B060402020202020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0B77A52-E672-3447-86C9-DA6737514B02}"/>
              </a:ext>
            </a:extLst>
          </p:cNvPr>
          <p:cNvSpPr/>
          <p:nvPr/>
        </p:nvSpPr>
        <p:spPr>
          <a:xfrm>
            <a:off x="1452856" y="2879599"/>
            <a:ext cx="835488" cy="835488"/>
          </a:xfrm>
          <a:custGeom>
            <a:avLst/>
            <a:gdLst/>
            <a:ahLst/>
            <a:cxnLst/>
            <a:rect l="l" t="t" r="r" b="b"/>
            <a:pathLst>
              <a:path w="835488" h="835488">
                <a:moveTo>
                  <a:pt x="0" y="0"/>
                </a:moveTo>
                <a:lnTo>
                  <a:pt x="835488" y="0"/>
                </a:lnTo>
                <a:lnTo>
                  <a:pt x="835488" y="835488"/>
                </a:lnTo>
                <a:lnTo>
                  <a:pt x="0" y="835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89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47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9787" y="2838823"/>
            <a:ext cx="13607522" cy="3633685"/>
            <a:chOff x="0" y="0"/>
            <a:chExt cx="18143363" cy="4844913"/>
          </a:xfrm>
        </p:grpSpPr>
        <p:sp>
          <p:nvSpPr>
            <p:cNvPr id="4" name="AutoShape 4"/>
            <p:cNvSpPr/>
            <p:nvPr/>
          </p:nvSpPr>
          <p:spPr>
            <a:xfrm>
              <a:off x="0" y="3218386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827579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609193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79787" y="4045718"/>
            <a:ext cx="13607522" cy="3633685"/>
            <a:chOff x="0" y="0"/>
            <a:chExt cx="18143363" cy="4844913"/>
          </a:xfrm>
        </p:grpSpPr>
        <p:sp>
          <p:nvSpPr>
            <p:cNvPr id="9" name="AutoShape 9"/>
            <p:cNvSpPr/>
            <p:nvPr/>
          </p:nvSpPr>
          <p:spPr>
            <a:xfrm>
              <a:off x="0" y="3218386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4827579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0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1609193"/>
              <a:ext cx="18143363" cy="17334"/>
            </a:xfrm>
            <a:prstGeom prst="rect">
              <a:avLst/>
            </a:prstGeom>
            <a:solidFill>
              <a:srgbClr val="F8F8F3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03372" y="7026889"/>
            <a:ext cx="1213011" cy="1255961"/>
            <a:chOff x="0" y="0"/>
            <a:chExt cx="951331" cy="9850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51331" cy="985016"/>
            </a:xfrm>
            <a:custGeom>
              <a:avLst/>
              <a:gdLst/>
              <a:ahLst/>
              <a:cxnLst/>
              <a:rect l="l" t="t" r="r" b="b"/>
              <a:pathLst>
                <a:path w="951331" h="985016">
                  <a:moveTo>
                    <a:pt x="826871" y="985016"/>
                  </a:moveTo>
                  <a:lnTo>
                    <a:pt x="124460" y="985016"/>
                  </a:lnTo>
                  <a:cubicBezTo>
                    <a:pt x="55880" y="985016"/>
                    <a:pt x="0" y="929136"/>
                    <a:pt x="0" y="860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871" y="0"/>
                  </a:lnTo>
                  <a:cubicBezTo>
                    <a:pt x="895451" y="0"/>
                    <a:pt x="951331" y="55880"/>
                    <a:pt x="951331" y="124460"/>
                  </a:cubicBezTo>
                  <a:lnTo>
                    <a:pt x="951331" y="860556"/>
                  </a:lnTo>
                  <a:cubicBezTo>
                    <a:pt x="951331" y="929136"/>
                    <a:pt x="895451" y="985016"/>
                    <a:pt x="826871" y="985016"/>
                  </a:cubicBezTo>
                  <a:close/>
                </a:path>
              </a:pathLst>
            </a:custGeom>
            <a:solidFill>
              <a:srgbClr val="F7931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77043" y="4058719"/>
            <a:ext cx="1213011" cy="4220118"/>
            <a:chOff x="0" y="0"/>
            <a:chExt cx="951331" cy="3309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1331" cy="3309724"/>
            </a:xfrm>
            <a:custGeom>
              <a:avLst/>
              <a:gdLst/>
              <a:ahLst/>
              <a:cxnLst/>
              <a:rect l="l" t="t" r="r" b="b"/>
              <a:pathLst>
                <a:path w="951331" h="3309724">
                  <a:moveTo>
                    <a:pt x="826871" y="3309724"/>
                  </a:moveTo>
                  <a:lnTo>
                    <a:pt x="124460" y="3309724"/>
                  </a:lnTo>
                  <a:cubicBezTo>
                    <a:pt x="55880" y="3309724"/>
                    <a:pt x="0" y="3253844"/>
                    <a:pt x="0" y="31852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871" y="0"/>
                  </a:lnTo>
                  <a:cubicBezTo>
                    <a:pt x="895451" y="0"/>
                    <a:pt x="951331" y="55880"/>
                    <a:pt x="951331" y="124460"/>
                  </a:cubicBezTo>
                  <a:lnTo>
                    <a:pt x="951331" y="3185264"/>
                  </a:lnTo>
                  <a:cubicBezTo>
                    <a:pt x="951331" y="3253844"/>
                    <a:pt x="895451" y="3309724"/>
                    <a:pt x="826871" y="3309724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50714" y="2414638"/>
            <a:ext cx="1213011" cy="5921367"/>
            <a:chOff x="0" y="0"/>
            <a:chExt cx="951331" cy="46439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51331" cy="4643967"/>
            </a:xfrm>
            <a:custGeom>
              <a:avLst/>
              <a:gdLst/>
              <a:ahLst/>
              <a:cxnLst/>
              <a:rect l="l" t="t" r="r" b="b"/>
              <a:pathLst>
                <a:path w="951331" h="4643967">
                  <a:moveTo>
                    <a:pt x="826871" y="4643967"/>
                  </a:moveTo>
                  <a:lnTo>
                    <a:pt x="124460" y="4643967"/>
                  </a:lnTo>
                  <a:cubicBezTo>
                    <a:pt x="55880" y="4643967"/>
                    <a:pt x="0" y="4588087"/>
                    <a:pt x="0" y="4519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871" y="0"/>
                  </a:lnTo>
                  <a:cubicBezTo>
                    <a:pt x="895451" y="0"/>
                    <a:pt x="951331" y="55880"/>
                    <a:pt x="951331" y="124460"/>
                  </a:cubicBezTo>
                  <a:lnTo>
                    <a:pt x="951331" y="4519507"/>
                  </a:lnTo>
                  <a:cubicBezTo>
                    <a:pt x="951331" y="4588087"/>
                    <a:pt x="895451" y="4643967"/>
                    <a:pt x="826871" y="4643967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88474" y="5770929"/>
            <a:ext cx="1216477" cy="2511921"/>
            <a:chOff x="0" y="0"/>
            <a:chExt cx="954050" cy="19700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54050" cy="1970032"/>
            </a:xfrm>
            <a:custGeom>
              <a:avLst/>
              <a:gdLst/>
              <a:ahLst/>
              <a:cxnLst/>
              <a:rect l="l" t="t" r="r" b="b"/>
              <a:pathLst>
                <a:path w="954050" h="1970032">
                  <a:moveTo>
                    <a:pt x="829590" y="1970031"/>
                  </a:moveTo>
                  <a:lnTo>
                    <a:pt x="124460" y="1970031"/>
                  </a:lnTo>
                  <a:cubicBezTo>
                    <a:pt x="55880" y="1970031"/>
                    <a:pt x="0" y="1914152"/>
                    <a:pt x="0" y="18455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590" y="0"/>
                  </a:lnTo>
                  <a:cubicBezTo>
                    <a:pt x="898170" y="0"/>
                    <a:pt x="954050" y="55880"/>
                    <a:pt x="954050" y="124460"/>
                  </a:cubicBezTo>
                  <a:lnTo>
                    <a:pt x="954050" y="1845572"/>
                  </a:lnTo>
                  <a:cubicBezTo>
                    <a:pt x="954050" y="1914152"/>
                    <a:pt x="898170" y="1970032"/>
                    <a:pt x="829590" y="1970032"/>
                  </a:cubicBezTo>
                  <a:close/>
                </a:path>
              </a:pathLst>
            </a:custGeom>
            <a:solidFill>
              <a:srgbClr val="EBA27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862145" y="4045718"/>
            <a:ext cx="1216477" cy="4237132"/>
            <a:chOff x="0" y="0"/>
            <a:chExt cx="954050" cy="332306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54050" cy="3323068"/>
            </a:xfrm>
            <a:custGeom>
              <a:avLst/>
              <a:gdLst/>
              <a:ahLst/>
              <a:cxnLst/>
              <a:rect l="l" t="t" r="r" b="b"/>
              <a:pathLst>
                <a:path w="954050" h="3323068">
                  <a:moveTo>
                    <a:pt x="829590" y="3323067"/>
                  </a:moveTo>
                  <a:lnTo>
                    <a:pt x="124460" y="3323067"/>
                  </a:lnTo>
                  <a:cubicBezTo>
                    <a:pt x="55880" y="3323067"/>
                    <a:pt x="0" y="3267187"/>
                    <a:pt x="0" y="31986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590" y="0"/>
                  </a:lnTo>
                  <a:cubicBezTo>
                    <a:pt x="898170" y="0"/>
                    <a:pt x="954050" y="55880"/>
                    <a:pt x="954050" y="124460"/>
                  </a:cubicBezTo>
                  <a:lnTo>
                    <a:pt x="954050" y="3198608"/>
                  </a:lnTo>
                  <a:cubicBezTo>
                    <a:pt x="954050" y="3267187"/>
                    <a:pt x="898170" y="3323068"/>
                    <a:pt x="829590" y="3323068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342697" y="3389115"/>
            <a:ext cx="842054" cy="4946890"/>
            <a:chOff x="0" y="0"/>
            <a:chExt cx="660400" cy="387971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60400" cy="3879712"/>
            </a:xfrm>
            <a:custGeom>
              <a:avLst/>
              <a:gdLst/>
              <a:ahLst/>
              <a:cxnLst/>
              <a:rect l="l" t="t" r="r" b="b"/>
              <a:pathLst>
                <a:path w="660400" h="3879712">
                  <a:moveTo>
                    <a:pt x="535940" y="3879711"/>
                  </a:moveTo>
                  <a:lnTo>
                    <a:pt x="124460" y="3879711"/>
                  </a:lnTo>
                  <a:cubicBezTo>
                    <a:pt x="55880" y="3879711"/>
                    <a:pt x="0" y="3823831"/>
                    <a:pt x="0" y="3755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3755251"/>
                  </a:lnTo>
                  <a:cubicBezTo>
                    <a:pt x="660400" y="3823831"/>
                    <a:pt x="604520" y="3879712"/>
                    <a:pt x="535940" y="3879712"/>
                  </a:cubicBezTo>
                  <a:close/>
                </a:path>
              </a:pathLst>
            </a:custGeom>
            <a:solidFill>
              <a:srgbClr val="EBA27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908795" y="4045718"/>
            <a:ext cx="842054" cy="4290287"/>
            <a:chOff x="0" y="0"/>
            <a:chExt cx="660400" cy="336475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0400" cy="3364756"/>
            </a:xfrm>
            <a:custGeom>
              <a:avLst/>
              <a:gdLst/>
              <a:ahLst/>
              <a:cxnLst/>
              <a:rect l="l" t="t" r="r" b="b"/>
              <a:pathLst>
                <a:path w="660400" h="3364756">
                  <a:moveTo>
                    <a:pt x="535940" y="3364756"/>
                  </a:moveTo>
                  <a:lnTo>
                    <a:pt x="124460" y="3364756"/>
                  </a:lnTo>
                  <a:cubicBezTo>
                    <a:pt x="55880" y="3364756"/>
                    <a:pt x="0" y="3308876"/>
                    <a:pt x="0" y="32402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3240296"/>
                  </a:lnTo>
                  <a:cubicBezTo>
                    <a:pt x="660400" y="3308876"/>
                    <a:pt x="604520" y="3364756"/>
                    <a:pt x="535940" y="3364756"/>
                  </a:cubicBezTo>
                  <a:close/>
                </a:path>
              </a:pathLst>
            </a:custGeom>
            <a:solidFill>
              <a:srgbClr val="E4B6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819498" y="5770929"/>
            <a:ext cx="842054" cy="2507908"/>
            <a:chOff x="0" y="0"/>
            <a:chExt cx="660400" cy="196688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0400" cy="1966884"/>
            </a:xfrm>
            <a:custGeom>
              <a:avLst/>
              <a:gdLst/>
              <a:ahLst/>
              <a:cxnLst/>
              <a:rect l="l" t="t" r="r" b="b"/>
              <a:pathLst>
                <a:path w="660400" h="1966884">
                  <a:moveTo>
                    <a:pt x="535940" y="1966884"/>
                  </a:moveTo>
                  <a:lnTo>
                    <a:pt x="124460" y="1966884"/>
                  </a:lnTo>
                  <a:cubicBezTo>
                    <a:pt x="55880" y="1966884"/>
                    <a:pt x="0" y="1911004"/>
                    <a:pt x="0" y="18424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1842424"/>
                  </a:lnTo>
                  <a:cubicBezTo>
                    <a:pt x="660400" y="1911004"/>
                    <a:pt x="604520" y="1966884"/>
                    <a:pt x="535940" y="1966884"/>
                  </a:cubicBezTo>
                  <a:close/>
                </a:path>
              </a:pathLst>
            </a:custGeom>
            <a:solidFill>
              <a:srgbClr val="F7931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4897149" y="2555821"/>
            <a:ext cx="520139" cy="462274"/>
          </a:xfrm>
          <a:custGeom>
            <a:avLst/>
            <a:gdLst/>
            <a:ahLst/>
            <a:cxnLst/>
            <a:rect l="l" t="t" r="r" b="b"/>
            <a:pathLst>
              <a:path w="520139" h="462274">
                <a:moveTo>
                  <a:pt x="0" y="0"/>
                </a:moveTo>
                <a:lnTo>
                  <a:pt x="520140" y="0"/>
                </a:lnTo>
                <a:lnTo>
                  <a:pt x="520140" y="462274"/>
                </a:lnTo>
                <a:lnTo>
                  <a:pt x="0" y="46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5478403" y="3488716"/>
            <a:ext cx="594856" cy="557001"/>
          </a:xfrm>
          <a:custGeom>
            <a:avLst/>
            <a:gdLst/>
            <a:ahLst/>
            <a:cxnLst/>
            <a:rect l="l" t="t" r="r" b="b"/>
            <a:pathLst>
              <a:path w="594856" h="557001">
                <a:moveTo>
                  <a:pt x="0" y="0"/>
                </a:moveTo>
                <a:lnTo>
                  <a:pt x="594856" y="0"/>
                </a:lnTo>
                <a:lnTo>
                  <a:pt x="594856" y="557002"/>
                </a:lnTo>
                <a:lnTo>
                  <a:pt x="0" y="55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073259" y="4175591"/>
            <a:ext cx="586614" cy="426628"/>
          </a:xfrm>
          <a:custGeom>
            <a:avLst/>
            <a:gdLst/>
            <a:ahLst/>
            <a:cxnLst/>
            <a:rect l="l" t="t" r="r" b="b"/>
            <a:pathLst>
              <a:path w="586614" h="426628">
                <a:moveTo>
                  <a:pt x="0" y="0"/>
                </a:moveTo>
                <a:lnTo>
                  <a:pt x="586614" y="0"/>
                </a:lnTo>
                <a:lnTo>
                  <a:pt x="586614" y="426628"/>
                </a:lnTo>
                <a:lnTo>
                  <a:pt x="0" y="426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2883821" y="5876668"/>
            <a:ext cx="713407" cy="336508"/>
          </a:xfrm>
          <a:custGeom>
            <a:avLst/>
            <a:gdLst/>
            <a:ahLst/>
            <a:cxnLst/>
            <a:rect l="l" t="t" r="r" b="b"/>
            <a:pathLst>
              <a:path w="713407" h="336508">
                <a:moveTo>
                  <a:pt x="0" y="0"/>
                </a:moveTo>
                <a:lnTo>
                  <a:pt x="713407" y="0"/>
                </a:lnTo>
                <a:lnTo>
                  <a:pt x="713407" y="336508"/>
                </a:lnTo>
                <a:lnTo>
                  <a:pt x="0" y="3365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2232177" y="4175591"/>
            <a:ext cx="476413" cy="798693"/>
          </a:xfrm>
          <a:custGeom>
            <a:avLst/>
            <a:gdLst/>
            <a:ahLst/>
            <a:cxnLst/>
            <a:rect l="l" t="t" r="r" b="b"/>
            <a:pathLst>
              <a:path w="476413" h="798693">
                <a:moveTo>
                  <a:pt x="0" y="0"/>
                </a:moveTo>
                <a:lnTo>
                  <a:pt x="476413" y="0"/>
                </a:lnTo>
                <a:lnTo>
                  <a:pt x="476413" y="798693"/>
                </a:lnTo>
                <a:lnTo>
                  <a:pt x="0" y="7986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3555406" y="419523"/>
            <a:ext cx="12077549" cy="1063227"/>
            <a:chOff x="0" y="23495"/>
            <a:chExt cx="16103399" cy="1417636"/>
          </a:xfrm>
        </p:grpSpPr>
        <p:sp>
          <p:nvSpPr>
            <p:cNvPr id="35" name="TextBox 35"/>
            <p:cNvSpPr txBox="1"/>
            <p:nvPr/>
          </p:nvSpPr>
          <p:spPr>
            <a:xfrm>
              <a:off x="101399" y="862434"/>
              <a:ext cx="16002000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Aileron Regular Bold"/>
                </a:rPr>
                <a:t>Fracción</a:t>
              </a:r>
              <a:r>
                <a:rPr lang="en-US" sz="2600" dirty="0">
                  <a:solidFill>
                    <a:srgbClr val="FFFFFF"/>
                  </a:solidFill>
                  <a:latin typeface="Aileron Regular Bold"/>
                </a:rPr>
                <a:t> III</a:t>
              </a:r>
              <a:r>
                <a:rPr lang="en-US" sz="2600" dirty="0">
                  <a:solidFill>
                    <a:srgbClr val="FFFFFF"/>
                  </a:solidFill>
                  <a:latin typeface="Aileron Regular"/>
                </a:rPr>
                <a:t>. </a:t>
              </a:r>
              <a:r>
                <a:rPr lang="en-US" sz="2600" dirty="0" err="1">
                  <a:solidFill>
                    <a:srgbClr val="FFFFFF"/>
                  </a:solidFill>
                  <a:latin typeface="Aileron Regular"/>
                </a:rPr>
                <a:t>Velocidades</a:t>
              </a:r>
              <a:r>
                <a:rPr lang="en-US" sz="2600" dirty="0">
                  <a:solidFill>
                    <a:srgbClr val="FFFFFF"/>
                  </a:solidFill>
                  <a:latin typeface="Aileron Regular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Aileron Regular"/>
                </a:rPr>
                <a:t>máximas</a:t>
              </a:r>
              <a:r>
                <a:rPr lang="en-US" sz="2600" dirty="0">
                  <a:solidFill>
                    <a:srgbClr val="FFFFFF"/>
                  </a:solidFill>
                  <a:latin typeface="Aileron Regular"/>
                </a:rPr>
                <a:t> no </a:t>
              </a:r>
              <a:r>
                <a:rPr lang="en-US" sz="2600" dirty="0" err="1">
                  <a:solidFill>
                    <a:srgbClr val="FFFFFF"/>
                  </a:solidFill>
                  <a:latin typeface="Aileron Regular"/>
                </a:rPr>
                <a:t>deberán</a:t>
              </a:r>
              <a:r>
                <a:rPr lang="en-US" sz="2600" dirty="0">
                  <a:solidFill>
                    <a:srgbClr val="FFFFFF"/>
                  </a:solidFill>
                  <a:latin typeface="Aileron Regular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Aileron Regular"/>
                </a:rPr>
                <a:t>superar</a:t>
              </a:r>
              <a:r>
                <a:rPr lang="en-US" sz="2600" dirty="0">
                  <a:solidFill>
                    <a:srgbClr val="FFFFFF"/>
                  </a:solidFill>
                  <a:latin typeface="Aileron Regular"/>
                </a:rPr>
                <a:t>: 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23495"/>
              <a:ext cx="16002000" cy="692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en-US" sz="3600" spc="-72" dirty="0" err="1">
                  <a:solidFill>
                    <a:srgbClr val="FFFFFF"/>
                  </a:solidFill>
                  <a:latin typeface="Aileron Heavy Bold"/>
                </a:rPr>
                <a:t>Medidas</a:t>
              </a:r>
              <a:r>
                <a:rPr lang="en-US" sz="3600" spc="-72" dirty="0">
                  <a:solidFill>
                    <a:srgbClr val="FFFFFF"/>
                  </a:solidFill>
                  <a:latin typeface="Aileron Heavy Bold"/>
                </a:rPr>
                <a:t> </a:t>
              </a:r>
              <a:r>
                <a:rPr lang="en-US" sz="3600" spc="-72" dirty="0" err="1">
                  <a:solidFill>
                    <a:srgbClr val="FFFFFF"/>
                  </a:solidFill>
                  <a:latin typeface="Aileron Heavy Bold"/>
                </a:rPr>
                <a:t>Mínimas</a:t>
              </a:r>
              <a:r>
                <a:rPr lang="en-US" sz="3600" spc="-72" dirty="0">
                  <a:solidFill>
                    <a:srgbClr val="FFFFFF"/>
                  </a:solidFill>
                  <a:latin typeface="Aileron Heavy Bold"/>
                </a:rPr>
                <a:t> de </a:t>
              </a:r>
              <a:r>
                <a:rPr lang="en-US" sz="3600" spc="-72" dirty="0" err="1">
                  <a:solidFill>
                    <a:srgbClr val="FFFFFF"/>
                  </a:solidFill>
                  <a:latin typeface="Aileron Heavy Bold"/>
                </a:rPr>
                <a:t>Tránsito</a:t>
              </a:r>
              <a:r>
                <a:rPr lang="en-US" sz="3600" spc="-72" dirty="0">
                  <a:solidFill>
                    <a:srgbClr val="FFFFFF"/>
                  </a:solidFill>
                  <a:latin typeface="Aileron Heavy Bold"/>
                </a:rPr>
                <a:t>. </a:t>
              </a:r>
              <a:r>
                <a:rPr lang="en-US" sz="3600" spc="-72" dirty="0" err="1">
                  <a:solidFill>
                    <a:srgbClr val="FFFFFF"/>
                  </a:solidFill>
                  <a:latin typeface="Aileron Heavy Bold"/>
                </a:rPr>
                <a:t>Artículo</a:t>
              </a:r>
              <a:r>
                <a:rPr lang="en-US" sz="3600" spc="-72" dirty="0">
                  <a:solidFill>
                    <a:srgbClr val="FFFFFF"/>
                  </a:solidFill>
                  <a:latin typeface="Aileron Heavy Bold"/>
                </a:rPr>
                <a:t> 49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556545" y="7479524"/>
            <a:ext cx="1099107" cy="35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>
                <a:solidFill>
                  <a:srgbClr val="FFFFFF"/>
                </a:solidFill>
                <a:latin typeface="Aileron Regular"/>
              </a:rPr>
              <a:t>20 km/h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56545" y="6013297"/>
            <a:ext cx="1099107" cy="35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>
                <a:solidFill>
                  <a:srgbClr val="FFFFFF"/>
                </a:solidFill>
                <a:latin typeface="Aileron Regular"/>
              </a:rPr>
              <a:t>40 km/h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73752" y="4896134"/>
            <a:ext cx="1281900" cy="35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>
                <a:solidFill>
                  <a:srgbClr val="FFFFFF"/>
                </a:solidFill>
                <a:latin typeface="Aileron Regular"/>
              </a:rPr>
              <a:t>60 km/h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73752" y="3689240"/>
            <a:ext cx="1281900" cy="35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>
                <a:solidFill>
                  <a:srgbClr val="FFFFFF"/>
                </a:solidFill>
                <a:latin typeface="Aileron Regular"/>
              </a:rPr>
              <a:t>80 km/h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979787" y="8512709"/>
            <a:ext cx="2686836" cy="6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</a:pPr>
            <a:r>
              <a:rPr lang="en-US" sz="1819" spc="90">
                <a:solidFill>
                  <a:srgbClr val="FFFFFF"/>
                </a:solidFill>
                <a:latin typeface="Aileron Regular"/>
              </a:rPr>
              <a:t>Calles s</a:t>
            </a:r>
            <a:r>
              <a:rPr lang="en-US" sz="1819" u="none" spc="90">
                <a:solidFill>
                  <a:srgbClr val="FFFFFF"/>
                </a:solidFill>
                <a:latin typeface="Aileron Regular"/>
              </a:rPr>
              <a:t>ecundarias y calles terciarias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822632" y="8720722"/>
            <a:ext cx="2686836" cy="6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819" spc="90">
                <a:solidFill>
                  <a:srgbClr val="FFFFFF"/>
                </a:solidFill>
                <a:latin typeface="Aileron Regular"/>
              </a:rPr>
              <a:t>Avenidas prima</a:t>
            </a:r>
            <a:r>
              <a:rPr lang="en-US" sz="1819" u="none" spc="90">
                <a:solidFill>
                  <a:srgbClr val="FFFFFF"/>
                </a:solidFill>
                <a:latin typeface="Aileron Regular"/>
              </a:rPr>
              <a:t>rias sin acceso controlado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09468" y="8547377"/>
            <a:ext cx="2704170" cy="102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819" spc="90">
                <a:solidFill>
                  <a:srgbClr val="FFFFFF"/>
                </a:solidFill>
                <a:latin typeface="Aileron Regular"/>
              </a:rPr>
              <a:t>Carriles centr</a:t>
            </a:r>
            <a:r>
              <a:rPr lang="en-US" sz="1819" u="none" spc="90">
                <a:solidFill>
                  <a:srgbClr val="FFFFFF"/>
                </a:solidFill>
                <a:latin typeface="Aileron Regular"/>
              </a:rPr>
              <a:t>ales de avenidas de acceso controlado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235761" y="8755390"/>
            <a:ext cx="3167474" cy="102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819" spc="90">
                <a:solidFill>
                  <a:srgbClr val="FFFFFF"/>
                </a:solidFill>
                <a:latin typeface="Aileron Regular"/>
              </a:rPr>
              <a:t>Carreter</a:t>
            </a:r>
            <a:r>
              <a:rPr lang="en-US" sz="1819" u="none" spc="90">
                <a:solidFill>
                  <a:srgbClr val="FFFFFF"/>
                </a:solidFill>
                <a:latin typeface="Aileron Regular"/>
              </a:rPr>
              <a:t>as estatales fuera de zonas urbanas y en zonas urbanas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294440" y="8707721"/>
            <a:ext cx="2677031" cy="6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9"/>
              </a:lnSpc>
              <a:spcBef>
                <a:spcPct val="0"/>
              </a:spcBef>
            </a:pPr>
            <a:r>
              <a:rPr lang="en-US" sz="1819" spc="90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1819" u="none" spc="90">
                <a:solidFill>
                  <a:srgbClr val="FFFFFF"/>
                </a:solidFill>
                <a:latin typeface="Aileron Regular"/>
              </a:rPr>
              <a:t>arreteras y autopistas de jurisdicción federal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16529" y="2638944"/>
            <a:ext cx="1339123" cy="35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2"/>
              </a:lnSpc>
            </a:pPr>
            <a:r>
              <a:rPr lang="en-US" sz="2001">
                <a:solidFill>
                  <a:srgbClr val="FFFFFF"/>
                </a:solidFill>
                <a:latin typeface="Aileron Regular"/>
              </a:rPr>
              <a:t>100 km/h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28258" y="3389631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2" y="0"/>
                </a:lnTo>
                <a:lnTo>
                  <a:pt x="929742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8258" y="5008662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2" y="0"/>
                </a:lnTo>
                <a:lnTo>
                  <a:pt x="929742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71800" y="3609701"/>
            <a:ext cx="14387375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"/>
              </a:rPr>
              <a:t>Fracción IV.</a:t>
            </a: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 Uso obligatorio del cinturón de segur</a:t>
            </a:r>
            <a:r>
              <a:rPr lang="en-US" sz="3026" u="none" spc="60">
                <a:solidFill>
                  <a:srgbClr val="FFFFFF"/>
                </a:solidFill>
                <a:latin typeface="Aileron Regular Bold"/>
              </a:rPr>
              <a:t>idad.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71800" y="4979112"/>
            <a:ext cx="13750993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Fracción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VII.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Uso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obligatorio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de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sistemas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de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sujeción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para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sillas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de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ruedas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en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el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transporte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 </a:t>
            </a:r>
            <a:r>
              <a:rPr lang="en-US" sz="3026" spc="60" dirty="0" err="1">
                <a:solidFill>
                  <a:srgbClr val="FFFFFF"/>
                </a:solidFill>
                <a:latin typeface="Aileron Regular Bold"/>
              </a:rPr>
              <a:t>público</a:t>
            </a:r>
            <a:r>
              <a:rPr lang="en-US" sz="3026" spc="60" dirty="0">
                <a:solidFill>
                  <a:srgbClr val="FFFFFF"/>
                </a:solidFill>
                <a:latin typeface="Aileron Regular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5317" y="567383"/>
            <a:ext cx="12840622" cy="14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4"/>
              </a:lnSpc>
            </a:pP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Medidas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Mínimas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de </a:t>
            </a: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Tránsito</a:t>
            </a:r>
            <a:endParaRPr lang="en-US" sz="4800" dirty="0">
              <a:solidFill>
                <a:srgbClr val="FFFFFF"/>
              </a:solidFill>
              <a:latin typeface="Aileron Heavy"/>
            </a:endParaRPr>
          </a:p>
          <a:p>
            <a:pPr>
              <a:lnSpc>
                <a:spcPts val="5904"/>
              </a:lnSpc>
            </a:pPr>
            <a:r>
              <a:rPr lang="en-US" sz="4800" dirty="0" err="1">
                <a:solidFill>
                  <a:srgbClr val="FFFFFF"/>
                </a:solidFill>
                <a:latin typeface="Aileron Heavy"/>
              </a:rPr>
              <a:t>Artículo</a:t>
            </a:r>
            <a:r>
              <a:rPr lang="en-US" sz="4800" dirty="0">
                <a:solidFill>
                  <a:srgbClr val="FFFFFF"/>
                </a:solidFill>
                <a:latin typeface="Aileron Heavy"/>
              </a:rPr>
              <a:t> 49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71800" y="8257783"/>
            <a:ext cx="143873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>
                <a:solidFill>
                  <a:srgbClr val="FFFFFF"/>
                </a:solidFill>
                <a:latin typeface="Aileron Regular"/>
              </a:rPr>
              <a:t>Fracción VI. </a:t>
            </a:r>
            <a:r>
              <a:rPr lang="en-US" sz="3026" spc="60">
                <a:solidFill>
                  <a:srgbClr val="FFFFFF"/>
                </a:solidFill>
                <a:latin typeface="Aileron Regular Bold"/>
              </a:rPr>
              <a:t>Cualquier persona menor de doce años o que por su constitución física lo requi</a:t>
            </a:r>
            <a:r>
              <a:rPr lang="en-US" sz="3026" u="none" spc="60">
                <a:solidFill>
                  <a:srgbClr val="FFFFFF"/>
                </a:solidFill>
                <a:latin typeface="Aileron Regular Bold"/>
              </a:rPr>
              <a:t>era, viaje en los asientos traseros.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9104" y="10692149"/>
            <a:ext cx="13750993" cy="50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0"/>
              </a:lnSpc>
            </a:pPr>
            <a:endParaRPr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47D2AE9-3199-FD73-0DFC-C8ABAA4C17DF}"/>
              </a:ext>
            </a:extLst>
          </p:cNvPr>
          <p:cNvSpPr/>
          <p:nvPr/>
        </p:nvSpPr>
        <p:spPr>
          <a:xfrm>
            <a:off x="1715883" y="6627693"/>
            <a:ext cx="954490" cy="954490"/>
          </a:xfrm>
          <a:custGeom>
            <a:avLst/>
            <a:gdLst/>
            <a:ahLst/>
            <a:cxnLst/>
            <a:rect l="l" t="t" r="r" b="b"/>
            <a:pathLst>
              <a:path w="954490" h="954490">
                <a:moveTo>
                  <a:pt x="0" y="0"/>
                </a:moveTo>
                <a:lnTo>
                  <a:pt x="954490" y="0"/>
                </a:lnTo>
                <a:lnTo>
                  <a:pt x="954490" y="954490"/>
                </a:lnTo>
                <a:lnTo>
                  <a:pt x="0" y="954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69F4869-A53A-B477-1691-8D9F533B4C57}"/>
              </a:ext>
            </a:extLst>
          </p:cNvPr>
          <p:cNvSpPr txBox="1"/>
          <p:nvPr/>
        </p:nvSpPr>
        <p:spPr>
          <a:xfrm>
            <a:off x="2971800" y="6493039"/>
            <a:ext cx="1438737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31"/>
              </a:lnSpc>
            </a:pPr>
            <a:r>
              <a:rPr lang="en-US" sz="3026" spc="60" dirty="0" err="1">
                <a:solidFill>
                  <a:srgbClr val="FFFFFF"/>
                </a:solidFill>
                <a:latin typeface="Aileron Regular"/>
              </a:rPr>
              <a:t>Fracción</a:t>
            </a:r>
            <a:r>
              <a:rPr lang="en-US" sz="3026" spc="60" dirty="0">
                <a:solidFill>
                  <a:srgbClr val="FFFFFF"/>
                </a:solidFill>
                <a:latin typeface="Aileron Regular"/>
              </a:rPr>
              <a:t> V. </a:t>
            </a:r>
            <a:r>
              <a:rPr lang="es-ES" sz="3026" b="1" spc="60" dirty="0">
                <a:solidFill>
                  <a:srgbClr val="FFFFFF"/>
                </a:solidFill>
                <a:latin typeface="Aileron Regular Bold"/>
              </a:rPr>
              <a:t>El uso de tecnologías como medio auxiliar para la prevención</a:t>
            </a:r>
          </a:p>
          <a:p>
            <a:pPr marL="0" lvl="0" indent="0">
              <a:lnSpc>
                <a:spcPts val="3631"/>
              </a:lnSpc>
            </a:pPr>
            <a:r>
              <a:rPr lang="es-ES" sz="3026" b="1" spc="60" dirty="0">
                <a:solidFill>
                  <a:srgbClr val="FFFFFF"/>
                </a:solidFill>
                <a:latin typeface="Aileron Regular Bold"/>
              </a:rPr>
              <a:t>y captación de infracciones a fin de prevenir y mitigar factores de riesgo</a:t>
            </a:r>
          </a:p>
          <a:p>
            <a:pPr marL="0" lvl="0" indent="0">
              <a:lnSpc>
                <a:spcPts val="3631"/>
              </a:lnSpc>
            </a:pPr>
            <a:r>
              <a:rPr lang="es-ES" sz="3026" b="1" spc="60" dirty="0">
                <a:solidFill>
                  <a:srgbClr val="FFFFFF"/>
                </a:solidFill>
                <a:latin typeface="Aileron Regular Bold"/>
              </a:rPr>
              <a:t>que atenten contra la integridad, dignidad o libertad de las personas</a:t>
            </a:r>
            <a:r>
              <a:rPr lang="es-ES" sz="3026" spc="60" dirty="0">
                <a:solidFill>
                  <a:srgbClr val="FFFFFF"/>
                </a:solidFill>
                <a:latin typeface="Aileron Regular Bold"/>
              </a:rPr>
              <a:t>.</a:t>
            </a:r>
            <a:endParaRPr lang="en-US" sz="3026" u="none" spc="60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1DC9590E-97F4-1CE1-176F-920AA6BA5E57}"/>
              </a:ext>
            </a:extLst>
          </p:cNvPr>
          <p:cNvSpPr/>
          <p:nvPr/>
        </p:nvSpPr>
        <p:spPr>
          <a:xfrm>
            <a:off x="1728258" y="8271474"/>
            <a:ext cx="929741" cy="929741"/>
          </a:xfrm>
          <a:custGeom>
            <a:avLst/>
            <a:gdLst/>
            <a:ahLst/>
            <a:cxnLst/>
            <a:rect l="l" t="t" r="r" b="b"/>
            <a:pathLst>
              <a:path w="929741" h="929741">
                <a:moveTo>
                  <a:pt x="0" y="0"/>
                </a:moveTo>
                <a:lnTo>
                  <a:pt x="929742" y="0"/>
                </a:lnTo>
                <a:lnTo>
                  <a:pt x="929742" y="929741"/>
                </a:lnTo>
                <a:lnTo>
                  <a:pt x="0" y="929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588</Words>
  <Application>Microsoft Office PowerPoint</Application>
  <PresentationFormat>Personalizado</PresentationFormat>
  <Paragraphs>90</Paragraphs>
  <Slides>14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Retos y Oportunidades para los Congresos Locales, en materia de movilidad y seguridad vial</dc:title>
  <dc:creator>Lilian Jaimes</dc:creator>
  <cp:lastModifiedBy>Lilian Jaimes</cp:lastModifiedBy>
  <cp:revision>4</cp:revision>
  <dcterms:created xsi:type="dcterms:W3CDTF">2006-08-16T00:00:00Z</dcterms:created>
  <dcterms:modified xsi:type="dcterms:W3CDTF">2023-10-25T01:24:17Z</dcterms:modified>
  <dc:identifier>DAFx1F6Psx4</dc:identifier>
</cp:coreProperties>
</file>